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256" r:id="rId2"/>
    <p:sldId id="259" r:id="rId3"/>
  </p:sldIdLst>
  <p:sldSz cx="27432000" cy="16459200"/>
  <p:notesSz cx="7019925" cy="9305925"/>
  <p:defaultTextStyle>
    <a:defPPr>
      <a:defRPr lang="en-US"/>
    </a:defPPr>
    <a:lvl1pPr algn="l" defTabSz="1252538" rtl="0" eaLnBrk="0" fontAlgn="base" hangingPunct="0">
      <a:spcBef>
        <a:spcPct val="0"/>
      </a:spcBef>
      <a:spcAft>
        <a:spcPct val="0"/>
      </a:spcAft>
      <a:defRPr sz="4900" kern="1200">
        <a:solidFill>
          <a:schemeClr val="tx1"/>
        </a:solidFill>
        <a:latin typeface="Calibri" charset="0"/>
        <a:ea typeface="MS PGothic" charset="0"/>
        <a:cs typeface="MS PGothic" charset="0"/>
      </a:defRPr>
    </a:lvl1pPr>
    <a:lvl2pPr marL="1252538" indent="-795338" algn="l" defTabSz="1252538" rtl="0" eaLnBrk="0" fontAlgn="base" hangingPunct="0">
      <a:spcBef>
        <a:spcPct val="0"/>
      </a:spcBef>
      <a:spcAft>
        <a:spcPct val="0"/>
      </a:spcAft>
      <a:defRPr sz="4900" kern="1200">
        <a:solidFill>
          <a:schemeClr val="tx1"/>
        </a:solidFill>
        <a:latin typeface="Calibri" charset="0"/>
        <a:ea typeface="MS PGothic" charset="0"/>
        <a:cs typeface="MS PGothic" charset="0"/>
      </a:defRPr>
    </a:lvl2pPr>
    <a:lvl3pPr marL="2506663" indent="-1592263" algn="l" defTabSz="1252538" rtl="0" eaLnBrk="0" fontAlgn="base" hangingPunct="0">
      <a:spcBef>
        <a:spcPct val="0"/>
      </a:spcBef>
      <a:spcAft>
        <a:spcPct val="0"/>
      </a:spcAft>
      <a:defRPr sz="4900" kern="1200">
        <a:solidFill>
          <a:schemeClr val="tx1"/>
        </a:solidFill>
        <a:latin typeface="Calibri" charset="0"/>
        <a:ea typeface="MS PGothic" charset="0"/>
        <a:cs typeface="MS PGothic" charset="0"/>
      </a:defRPr>
    </a:lvl3pPr>
    <a:lvl4pPr marL="3760788" indent="-2389188" algn="l" defTabSz="1252538" rtl="0" eaLnBrk="0" fontAlgn="base" hangingPunct="0">
      <a:spcBef>
        <a:spcPct val="0"/>
      </a:spcBef>
      <a:spcAft>
        <a:spcPct val="0"/>
      </a:spcAft>
      <a:defRPr sz="4900" kern="1200">
        <a:solidFill>
          <a:schemeClr val="tx1"/>
        </a:solidFill>
        <a:latin typeface="Calibri" charset="0"/>
        <a:ea typeface="MS PGothic" charset="0"/>
        <a:cs typeface="MS PGothic" charset="0"/>
      </a:defRPr>
    </a:lvl4pPr>
    <a:lvl5pPr marL="5014913" indent="-3186113" algn="l" defTabSz="1252538" rtl="0" eaLnBrk="0" fontAlgn="base" hangingPunct="0">
      <a:spcBef>
        <a:spcPct val="0"/>
      </a:spcBef>
      <a:spcAft>
        <a:spcPct val="0"/>
      </a:spcAft>
      <a:defRPr sz="4900" kern="1200">
        <a:solidFill>
          <a:schemeClr val="tx1"/>
        </a:solidFill>
        <a:latin typeface="Calibri" charset="0"/>
        <a:ea typeface="MS PGothic" charset="0"/>
        <a:cs typeface="MS PGothic" charset="0"/>
      </a:defRPr>
    </a:lvl5pPr>
    <a:lvl6pPr marL="2286000" algn="l" defTabSz="457200" rtl="0" eaLnBrk="1" latinLnBrk="0" hangingPunct="1">
      <a:defRPr sz="4900" kern="1200">
        <a:solidFill>
          <a:schemeClr val="tx1"/>
        </a:solidFill>
        <a:latin typeface="Calibri" charset="0"/>
        <a:ea typeface="MS PGothic" charset="0"/>
        <a:cs typeface="MS PGothic" charset="0"/>
      </a:defRPr>
    </a:lvl6pPr>
    <a:lvl7pPr marL="2743200" algn="l" defTabSz="457200" rtl="0" eaLnBrk="1" latinLnBrk="0" hangingPunct="1">
      <a:defRPr sz="4900" kern="1200">
        <a:solidFill>
          <a:schemeClr val="tx1"/>
        </a:solidFill>
        <a:latin typeface="Calibri" charset="0"/>
        <a:ea typeface="MS PGothic" charset="0"/>
        <a:cs typeface="MS PGothic" charset="0"/>
      </a:defRPr>
    </a:lvl7pPr>
    <a:lvl8pPr marL="3200400" algn="l" defTabSz="457200" rtl="0" eaLnBrk="1" latinLnBrk="0" hangingPunct="1">
      <a:defRPr sz="4900" kern="1200">
        <a:solidFill>
          <a:schemeClr val="tx1"/>
        </a:solidFill>
        <a:latin typeface="Calibri" charset="0"/>
        <a:ea typeface="MS PGothic" charset="0"/>
        <a:cs typeface="MS PGothic" charset="0"/>
      </a:defRPr>
    </a:lvl8pPr>
    <a:lvl9pPr marL="3657600" algn="l" defTabSz="457200" rtl="0" eaLnBrk="1" latinLnBrk="0" hangingPunct="1">
      <a:defRPr sz="4900" kern="1200">
        <a:solidFill>
          <a:schemeClr val="tx1"/>
        </a:solidFill>
        <a:latin typeface="Calibri" charset="0"/>
        <a:ea typeface="MS PGothic" charset="0"/>
        <a:cs typeface="MS PGothic" charset="0"/>
      </a:defRPr>
    </a:lvl9pPr>
  </p:defaultTextStyle>
  <p:extLst>
    <p:ext uri="{EFAFB233-063F-42B5-8137-9DF3F51BA10A}">
      <p15:sldGuideLst xmlns:p15="http://schemas.microsoft.com/office/powerpoint/2012/main">
        <p15:guide id="1" orient="horz" pos="5184">
          <p15:clr>
            <a:srgbClr val="A4A3A4"/>
          </p15:clr>
        </p15:guide>
        <p15:guide id="2" pos="86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B704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65" autoAdjust="0"/>
    <p:restoredTop sz="94660" autoAdjust="0"/>
  </p:normalViewPr>
  <p:slideViewPr>
    <p:cSldViewPr snapToGrid="0" snapToObjects="1">
      <p:cViewPr varScale="1">
        <p:scale>
          <a:sx n="54" d="100"/>
          <a:sy n="54" d="100"/>
        </p:scale>
        <p:origin x="872" y="264"/>
      </p:cViewPr>
      <p:guideLst>
        <p:guide orient="horz" pos="5184"/>
        <p:guide pos="86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85" d="100"/>
          <a:sy n="85" d="100"/>
        </p:scale>
        <p:origin x="304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42603" cy="467203"/>
          </a:xfrm>
          <a:prstGeom prst="rect">
            <a:avLst/>
          </a:prstGeom>
        </p:spPr>
        <p:txBody>
          <a:bodyPr vert="horz" lIns="91522" tIns="45761" rIns="91522" bIns="45761" rtlCol="0"/>
          <a:lstStyle>
            <a:lvl1pPr algn="l">
              <a:defRPr sz="1200" smtClean="0">
                <a:latin typeface="Calibri" panose="020F0502020204030204" pitchFamily="34" charset="0"/>
                <a:ea typeface="MS PGothic" panose="020B0600070205080204" pitchFamily="34" charset="-128"/>
                <a:cs typeface="+mn-cs"/>
              </a:defRPr>
            </a:lvl1pPr>
          </a:lstStyle>
          <a:p>
            <a:pPr>
              <a:defRPr/>
            </a:pPr>
            <a:endParaRPr lang="en-US"/>
          </a:p>
        </p:txBody>
      </p:sp>
      <p:sp>
        <p:nvSpPr>
          <p:cNvPr id="3" name="Date Placeholder 2"/>
          <p:cNvSpPr>
            <a:spLocks noGrp="1"/>
          </p:cNvSpPr>
          <p:nvPr>
            <p:ph type="dt" sz="quarter" idx="1"/>
          </p:nvPr>
        </p:nvSpPr>
        <p:spPr>
          <a:xfrm>
            <a:off x="3975734" y="1"/>
            <a:ext cx="3042603" cy="467203"/>
          </a:xfrm>
          <a:prstGeom prst="rect">
            <a:avLst/>
          </a:prstGeom>
        </p:spPr>
        <p:txBody>
          <a:bodyPr vert="horz" wrap="square" lIns="91522" tIns="45761" rIns="91522" bIns="45761" numCol="1" anchor="t" anchorCtr="0" compatLnSpc="1">
            <a:prstTxWarp prst="textNoShape">
              <a:avLst/>
            </a:prstTxWarp>
          </a:bodyPr>
          <a:lstStyle>
            <a:lvl1pPr algn="r">
              <a:defRPr sz="1200"/>
            </a:lvl1pPr>
          </a:lstStyle>
          <a:p>
            <a:fld id="{28EAE486-2AB8-5A4C-816B-CE1687CF82ED}" type="datetimeFigureOut">
              <a:rPr lang="en-US"/>
              <a:pPr/>
              <a:t>10/18/18</a:t>
            </a:fld>
            <a:endParaRPr lang="en-US"/>
          </a:p>
        </p:txBody>
      </p:sp>
      <p:sp>
        <p:nvSpPr>
          <p:cNvPr id="4" name="Footer Placeholder 3"/>
          <p:cNvSpPr>
            <a:spLocks noGrp="1"/>
          </p:cNvSpPr>
          <p:nvPr>
            <p:ph type="ftr" sz="quarter" idx="2"/>
          </p:nvPr>
        </p:nvSpPr>
        <p:spPr>
          <a:xfrm>
            <a:off x="2" y="8838723"/>
            <a:ext cx="3042603" cy="467203"/>
          </a:xfrm>
          <a:prstGeom prst="rect">
            <a:avLst/>
          </a:prstGeom>
        </p:spPr>
        <p:txBody>
          <a:bodyPr vert="horz" lIns="91522" tIns="45761" rIns="91522" bIns="45761" rtlCol="0" anchor="b"/>
          <a:lstStyle>
            <a:lvl1pPr algn="l">
              <a:defRPr sz="1200" smtClean="0">
                <a:latin typeface="Calibri" panose="020F0502020204030204" pitchFamily="34" charset="0"/>
                <a:ea typeface="MS PGothic" panose="020B0600070205080204" pitchFamily="34" charset="-128"/>
                <a:cs typeface="+mn-cs"/>
              </a:defRPr>
            </a:lvl1pPr>
          </a:lstStyle>
          <a:p>
            <a:pPr>
              <a:defRPr/>
            </a:pPr>
            <a:endParaRPr lang="en-US"/>
          </a:p>
        </p:txBody>
      </p:sp>
      <p:sp>
        <p:nvSpPr>
          <p:cNvPr id="5" name="Slide Number Placeholder 4"/>
          <p:cNvSpPr>
            <a:spLocks noGrp="1"/>
          </p:cNvSpPr>
          <p:nvPr>
            <p:ph type="sldNum" sz="quarter" idx="3"/>
          </p:nvPr>
        </p:nvSpPr>
        <p:spPr>
          <a:xfrm>
            <a:off x="3975734" y="8838723"/>
            <a:ext cx="3042603" cy="467203"/>
          </a:xfrm>
          <a:prstGeom prst="rect">
            <a:avLst/>
          </a:prstGeom>
        </p:spPr>
        <p:txBody>
          <a:bodyPr vert="horz" wrap="square" lIns="91522" tIns="45761" rIns="91522" bIns="45761" numCol="1" anchor="b" anchorCtr="0" compatLnSpc="1">
            <a:prstTxWarp prst="textNoShape">
              <a:avLst/>
            </a:prstTxWarp>
          </a:bodyPr>
          <a:lstStyle>
            <a:lvl1pPr algn="r">
              <a:defRPr sz="1200"/>
            </a:lvl1pPr>
          </a:lstStyle>
          <a:p>
            <a:fld id="{5F6DAAC1-F55D-6544-9A9F-535BE0FE3B82}" type="slidenum">
              <a:rPr lang="en-US"/>
              <a:pPr/>
              <a:t>‹#›</a:t>
            </a:fld>
            <a:endParaRPr lang="en-US"/>
          </a:p>
        </p:txBody>
      </p:sp>
    </p:spTree>
    <p:extLst>
      <p:ext uri="{BB962C8B-B14F-4D97-AF65-F5344CB8AC3E}">
        <p14:creationId xmlns:p14="http://schemas.microsoft.com/office/powerpoint/2010/main" val="6076308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42603" cy="467203"/>
          </a:xfrm>
          <a:prstGeom prst="rect">
            <a:avLst/>
          </a:prstGeom>
        </p:spPr>
        <p:txBody>
          <a:bodyPr vert="horz" lIns="93262" tIns="46631" rIns="93262" bIns="46631" rtlCol="0"/>
          <a:lstStyle>
            <a:lvl1pPr algn="l">
              <a:defRPr sz="1200" smtClean="0">
                <a:latin typeface="Calibri" panose="020F0502020204030204" pitchFamily="34" charset="0"/>
                <a:ea typeface="MS PGothic" panose="020B0600070205080204" pitchFamily="34" charset="-128"/>
                <a:cs typeface="+mn-cs"/>
              </a:defRPr>
            </a:lvl1pPr>
          </a:lstStyle>
          <a:p>
            <a:pPr>
              <a:defRPr/>
            </a:pPr>
            <a:endParaRPr lang="en-US"/>
          </a:p>
        </p:txBody>
      </p:sp>
      <p:sp>
        <p:nvSpPr>
          <p:cNvPr id="3" name="Date Placeholder 2"/>
          <p:cNvSpPr>
            <a:spLocks noGrp="1"/>
          </p:cNvSpPr>
          <p:nvPr>
            <p:ph type="dt" idx="1"/>
          </p:nvPr>
        </p:nvSpPr>
        <p:spPr>
          <a:xfrm>
            <a:off x="3975734" y="1"/>
            <a:ext cx="3042603" cy="467203"/>
          </a:xfrm>
          <a:prstGeom prst="rect">
            <a:avLst/>
          </a:prstGeom>
        </p:spPr>
        <p:txBody>
          <a:bodyPr vert="horz" wrap="square" lIns="93262" tIns="46631" rIns="93262" bIns="46631" numCol="1" anchor="t" anchorCtr="0" compatLnSpc="1">
            <a:prstTxWarp prst="textNoShape">
              <a:avLst/>
            </a:prstTxWarp>
          </a:bodyPr>
          <a:lstStyle>
            <a:lvl1pPr algn="r">
              <a:defRPr sz="1200"/>
            </a:lvl1pPr>
          </a:lstStyle>
          <a:p>
            <a:fld id="{F02BFBF8-87E8-0C46-814C-029473C9CAD2}" type="datetimeFigureOut">
              <a:rPr lang="en-US"/>
              <a:pPr/>
              <a:t>10/18/18</a:t>
            </a:fld>
            <a:endParaRPr lang="en-US"/>
          </a:p>
        </p:txBody>
      </p:sp>
      <p:sp>
        <p:nvSpPr>
          <p:cNvPr id="4" name="Slide Image Placeholder 3"/>
          <p:cNvSpPr>
            <a:spLocks noGrp="1" noRot="1" noChangeAspect="1"/>
          </p:cNvSpPr>
          <p:nvPr>
            <p:ph type="sldImg" idx="2"/>
          </p:nvPr>
        </p:nvSpPr>
        <p:spPr>
          <a:xfrm>
            <a:off x="892175" y="1162050"/>
            <a:ext cx="5235575" cy="3141663"/>
          </a:xfrm>
          <a:prstGeom prst="rect">
            <a:avLst/>
          </a:prstGeom>
          <a:noFill/>
          <a:ln w="12700">
            <a:solidFill>
              <a:prstClr val="black"/>
            </a:solidFill>
          </a:ln>
        </p:spPr>
        <p:txBody>
          <a:bodyPr vert="horz" lIns="93262" tIns="46631" rIns="93262" bIns="46631" rtlCol="0" anchor="ctr"/>
          <a:lstStyle/>
          <a:p>
            <a:pPr lvl="0"/>
            <a:endParaRPr lang="en-US" noProof="0"/>
          </a:p>
        </p:txBody>
      </p:sp>
      <p:sp>
        <p:nvSpPr>
          <p:cNvPr id="5" name="Notes Placeholder 4"/>
          <p:cNvSpPr>
            <a:spLocks noGrp="1"/>
          </p:cNvSpPr>
          <p:nvPr>
            <p:ph type="body" sz="quarter" idx="3"/>
          </p:nvPr>
        </p:nvSpPr>
        <p:spPr>
          <a:xfrm>
            <a:off x="702630" y="4478159"/>
            <a:ext cx="5614668" cy="3664526"/>
          </a:xfrm>
          <a:prstGeom prst="rect">
            <a:avLst/>
          </a:prstGeom>
        </p:spPr>
        <p:txBody>
          <a:bodyPr vert="horz" lIns="93262" tIns="46631" rIns="93262" bIns="4663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38723"/>
            <a:ext cx="3042603" cy="467203"/>
          </a:xfrm>
          <a:prstGeom prst="rect">
            <a:avLst/>
          </a:prstGeom>
        </p:spPr>
        <p:txBody>
          <a:bodyPr vert="horz" lIns="93262" tIns="46631" rIns="93262" bIns="46631" rtlCol="0" anchor="b"/>
          <a:lstStyle>
            <a:lvl1pPr algn="l">
              <a:defRPr sz="1200" smtClean="0">
                <a:latin typeface="Calibri" panose="020F0502020204030204" pitchFamily="34" charset="0"/>
                <a:ea typeface="MS PGothic" panose="020B0600070205080204" pitchFamily="34" charset="-128"/>
                <a:cs typeface="+mn-cs"/>
              </a:defRPr>
            </a:lvl1pPr>
          </a:lstStyle>
          <a:p>
            <a:pPr>
              <a:defRPr/>
            </a:pPr>
            <a:endParaRPr lang="en-US"/>
          </a:p>
        </p:txBody>
      </p:sp>
      <p:sp>
        <p:nvSpPr>
          <p:cNvPr id="7" name="Slide Number Placeholder 6"/>
          <p:cNvSpPr>
            <a:spLocks noGrp="1"/>
          </p:cNvSpPr>
          <p:nvPr>
            <p:ph type="sldNum" sz="quarter" idx="5"/>
          </p:nvPr>
        </p:nvSpPr>
        <p:spPr>
          <a:xfrm>
            <a:off x="3975734" y="8838723"/>
            <a:ext cx="3042603" cy="467203"/>
          </a:xfrm>
          <a:prstGeom prst="rect">
            <a:avLst/>
          </a:prstGeom>
        </p:spPr>
        <p:txBody>
          <a:bodyPr vert="horz" wrap="square" lIns="93262" tIns="46631" rIns="93262" bIns="46631" numCol="1" anchor="b" anchorCtr="0" compatLnSpc="1">
            <a:prstTxWarp prst="textNoShape">
              <a:avLst/>
            </a:prstTxWarp>
          </a:bodyPr>
          <a:lstStyle>
            <a:lvl1pPr algn="r">
              <a:defRPr sz="1200"/>
            </a:lvl1pPr>
          </a:lstStyle>
          <a:p>
            <a:fld id="{A03722F3-2533-2846-A48F-9C720EB2471F}" type="slidenum">
              <a:rPr lang="en-US"/>
              <a:pPr/>
              <a:t>‹#›</a:t>
            </a:fld>
            <a:endParaRPr lang="en-US"/>
          </a:p>
        </p:txBody>
      </p:sp>
    </p:spTree>
    <p:extLst>
      <p:ext uri="{BB962C8B-B14F-4D97-AF65-F5344CB8AC3E}">
        <p14:creationId xmlns:p14="http://schemas.microsoft.com/office/powerpoint/2010/main" val="428447678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charset="0"/>
        <a:cs typeface="+mn-cs"/>
      </a:defRPr>
    </a:lvl1pPr>
    <a:lvl2pPr marL="457200" algn="l" rtl="0" fontAlgn="base">
      <a:spcBef>
        <a:spcPct val="30000"/>
      </a:spcBef>
      <a:spcAft>
        <a:spcPct val="0"/>
      </a:spcAft>
      <a:defRPr sz="1200" kern="1200">
        <a:solidFill>
          <a:schemeClr val="tx1"/>
        </a:solidFill>
        <a:latin typeface="+mn-lt"/>
        <a:ea typeface="ＭＳ Ｐゴシック" charset="0"/>
        <a:cs typeface="+mn-cs"/>
      </a:defRPr>
    </a:lvl2pPr>
    <a:lvl3pPr marL="914400" algn="l" rtl="0" fontAlgn="base">
      <a:spcBef>
        <a:spcPct val="30000"/>
      </a:spcBef>
      <a:spcAft>
        <a:spcPct val="0"/>
      </a:spcAft>
      <a:defRPr sz="1200" kern="1200">
        <a:solidFill>
          <a:schemeClr val="tx1"/>
        </a:solidFill>
        <a:latin typeface="+mn-lt"/>
        <a:ea typeface="ＭＳ Ｐゴシック" charset="0"/>
        <a:cs typeface="+mn-cs"/>
      </a:defRPr>
    </a:lvl3pPr>
    <a:lvl4pPr marL="1371600" algn="l" rtl="0" fontAlgn="base">
      <a:spcBef>
        <a:spcPct val="30000"/>
      </a:spcBef>
      <a:spcAft>
        <a:spcPct val="0"/>
      </a:spcAft>
      <a:defRPr sz="1200" kern="1200">
        <a:solidFill>
          <a:schemeClr val="tx1"/>
        </a:solidFill>
        <a:latin typeface="+mn-lt"/>
        <a:ea typeface="ＭＳ Ｐゴシック" charset="0"/>
        <a:cs typeface="+mn-cs"/>
      </a:defRPr>
    </a:lvl4pPr>
    <a:lvl5pPr marL="1828800" algn="l" rtl="0" fontAlgn="base">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atin typeface="Calibri" charset="0"/>
              </a:rPr>
              <a:t>Select from logos at the bottom of the page to place with UMKC School of Medicine in upper right corner.  Delete unused logos.  May add other institutions, if applicable.</a:t>
            </a: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01C4E0EC-0205-1F46-BDCB-51E5D0FDD700}" type="slidenum">
              <a:rPr lang="en-US"/>
              <a:pPr/>
              <a:t>1</a:t>
            </a:fld>
            <a:endParaRPr lang="en-US"/>
          </a:p>
        </p:txBody>
      </p:sp>
    </p:spTree>
    <p:extLst>
      <p:ext uri="{BB962C8B-B14F-4D97-AF65-F5344CB8AC3E}">
        <p14:creationId xmlns:p14="http://schemas.microsoft.com/office/powerpoint/2010/main" val="916652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atin typeface="Calibri" charset="0"/>
              </a:rPr>
              <a:t>Select from logos at the bottom of the page to place with UMKC School of Medicine in upper right corner.  Delete unused logos.  May add other institutions, if applicable.</a:t>
            </a:r>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fld id="{01C4E0EC-0205-1F46-BDCB-51E5D0FDD700}" type="slidenum">
              <a:rPr lang="en-US"/>
              <a:pPr/>
              <a:t>2</a:t>
            </a:fld>
            <a:endParaRPr lang="en-US"/>
          </a:p>
        </p:txBody>
      </p:sp>
    </p:spTree>
    <p:extLst>
      <p:ext uri="{BB962C8B-B14F-4D97-AF65-F5344CB8AC3E}">
        <p14:creationId xmlns:p14="http://schemas.microsoft.com/office/powerpoint/2010/main" val="3712886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113021"/>
            <a:ext cx="23317200" cy="3528060"/>
          </a:xfrm>
        </p:spPr>
        <p:txBody>
          <a:bodyPr/>
          <a:lstStyle/>
          <a:p>
            <a:r>
              <a:rPr lang="en-US"/>
              <a:t>Click to edit Master title style</a:t>
            </a:r>
          </a:p>
        </p:txBody>
      </p:sp>
      <p:sp>
        <p:nvSpPr>
          <p:cNvPr id="3" name="Subtitle 2"/>
          <p:cNvSpPr>
            <a:spLocks noGrp="1"/>
          </p:cNvSpPr>
          <p:nvPr>
            <p:ph type="subTitle" idx="1"/>
          </p:nvPr>
        </p:nvSpPr>
        <p:spPr>
          <a:xfrm>
            <a:off x="4114800" y="9326880"/>
            <a:ext cx="19202400" cy="4206240"/>
          </a:xfrm>
        </p:spPr>
        <p:txBody>
          <a:bodyPr/>
          <a:lstStyle>
            <a:lvl1pPr marL="0" indent="0" algn="ctr">
              <a:buNone/>
              <a:defRPr>
                <a:solidFill>
                  <a:schemeClr val="tx1">
                    <a:tint val="75000"/>
                  </a:schemeClr>
                </a:solidFill>
              </a:defRPr>
            </a:lvl1pPr>
            <a:lvl2pPr marL="1254008" indent="0" algn="ctr">
              <a:buNone/>
              <a:defRPr>
                <a:solidFill>
                  <a:schemeClr val="tx1">
                    <a:tint val="75000"/>
                  </a:schemeClr>
                </a:solidFill>
              </a:defRPr>
            </a:lvl2pPr>
            <a:lvl3pPr marL="2508016" indent="0" algn="ctr">
              <a:buNone/>
              <a:defRPr>
                <a:solidFill>
                  <a:schemeClr val="tx1">
                    <a:tint val="75000"/>
                  </a:schemeClr>
                </a:solidFill>
              </a:defRPr>
            </a:lvl3pPr>
            <a:lvl4pPr marL="3762024" indent="0" algn="ctr">
              <a:buNone/>
              <a:defRPr>
                <a:solidFill>
                  <a:schemeClr val="tx1">
                    <a:tint val="75000"/>
                  </a:schemeClr>
                </a:solidFill>
              </a:defRPr>
            </a:lvl4pPr>
            <a:lvl5pPr marL="5016033" indent="0" algn="ctr">
              <a:buNone/>
              <a:defRPr>
                <a:solidFill>
                  <a:schemeClr val="tx1">
                    <a:tint val="75000"/>
                  </a:schemeClr>
                </a:solidFill>
              </a:defRPr>
            </a:lvl5pPr>
            <a:lvl6pPr marL="6270041" indent="0" algn="ctr">
              <a:buNone/>
              <a:defRPr>
                <a:solidFill>
                  <a:schemeClr val="tx1">
                    <a:tint val="75000"/>
                  </a:schemeClr>
                </a:solidFill>
              </a:defRPr>
            </a:lvl6pPr>
            <a:lvl7pPr marL="7524049" indent="0" algn="ctr">
              <a:buNone/>
              <a:defRPr>
                <a:solidFill>
                  <a:schemeClr val="tx1">
                    <a:tint val="75000"/>
                  </a:schemeClr>
                </a:solidFill>
              </a:defRPr>
            </a:lvl7pPr>
            <a:lvl8pPr marL="8778057" indent="0" algn="ctr">
              <a:buNone/>
              <a:defRPr>
                <a:solidFill>
                  <a:schemeClr val="tx1">
                    <a:tint val="75000"/>
                  </a:schemeClr>
                </a:solidFill>
              </a:defRPr>
            </a:lvl8pPr>
            <a:lvl9pPr marL="1003206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A6EABD84-CF29-AC4D-BB65-FC6EA6B2F3A3}" type="datetimeFigureOut">
              <a:rPr lang="en-US"/>
              <a:pPr/>
              <a:t>10/18/18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7AAC06D-30C1-2545-9438-DC3DC9EB42BD}" type="slidenum">
              <a:rPr lang="en-US"/>
              <a:pPr/>
              <a:t>‹#›</a:t>
            </a:fld>
            <a:endParaRPr lang="en-US"/>
          </a:p>
        </p:txBody>
      </p:sp>
    </p:spTree>
    <p:extLst>
      <p:ext uri="{BB962C8B-B14F-4D97-AF65-F5344CB8AC3E}">
        <p14:creationId xmlns:p14="http://schemas.microsoft.com/office/powerpoint/2010/main" val="305234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FF5AA08-279C-644A-9608-D4A914F61D1B}" type="datetimeFigureOut">
              <a:rPr lang="en-US"/>
              <a:pPr/>
              <a:t>10/18/18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4E3960C-C0BD-8F47-8F98-0709D905E427}" type="slidenum">
              <a:rPr lang="en-US"/>
              <a:pPr/>
              <a:t>‹#›</a:t>
            </a:fld>
            <a:endParaRPr lang="en-US"/>
          </a:p>
        </p:txBody>
      </p:sp>
    </p:spTree>
    <p:extLst>
      <p:ext uri="{BB962C8B-B14F-4D97-AF65-F5344CB8AC3E}">
        <p14:creationId xmlns:p14="http://schemas.microsoft.com/office/powerpoint/2010/main" val="1647341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664600" y="1581151"/>
            <a:ext cx="18516600" cy="3370706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114800" y="1581151"/>
            <a:ext cx="55092600" cy="337070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FD03539-97A4-A14D-A974-C9B86FF90446}" type="datetimeFigureOut">
              <a:rPr lang="en-US"/>
              <a:pPr/>
              <a:t>10/18/18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0157715-88CB-5E46-8CE3-C6E7BFF5D7AB}" type="slidenum">
              <a:rPr lang="en-US"/>
              <a:pPr/>
              <a:t>‹#›</a:t>
            </a:fld>
            <a:endParaRPr lang="en-US"/>
          </a:p>
        </p:txBody>
      </p:sp>
    </p:spTree>
    <p:extLst>
      <p:ext uri="{BB962C8B-B14F-4D97-AF65-F5344CB8AC3E}">
        <p14:creationId xmlns:p14="http://schemas.microsoft.com/office/powerpoint/2010/main" val="4061889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B8A3660-66F6-2A43-9AD8-CAAE8DA7A485}" type="datetimeFigureOut">
              <a:rPr lang="en-US"/>
              <a:pPr/>
              <a:t>10/18/18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0F6EB9F-D349-D54B-9F90-093004DA19D3}" type="slidenum">
              <a:rPr lang="en-US"/>
              <a:pPr/>
              <a:t>‹#›</a:t>
            </a:fld>
            <a:endParaRPr lang="en-US"/>
          </a:p>
        </p:txBody>
      </p:sp>
    </p:spTree>
    <p:extLst>
      <p:ext uri="{BB962C8B-B14F-4D97-AF65-F5344CB8AC3E}">
        <p14:creationId xmlns:p14="http://schemas.microsoft.com/office/powerpoint/2010/main" val="1967246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9" y="10576561"/>
            <a:ext cx="23317200" cy="3268980"/>
          </a:xfrm>
        </p:spPr>
        <p:txBody>
          <a:bodyPr anchor="t"/>
          <a:lstStyle>
            <a:lvl1pPr algn="l">
              <a:defRPr sz="11000" b="1" cap="all"/>
            </a:lvl1pPr>
          </a:lstStyle>
          <a:p>
            <a:r>
              <a:rPr lang="en-US"/>
              <a:t>Click to edit Master title style</a:t>
            </a:r>
          </a:p>
        </p:txBody>
      </p:sp>
      <p:sp>
        <p:nvSpPr>
          <p:cNvPr id="3" name="Text Placeholder 2"/>
          <p:cNvSpPr>
            <a:spLocks noGrp="1"/>
          </p:cNvSpPr>
          <p:nvPr>
            <p:ph type="body" idx="1"/>
          </p:nvPr>
        </p:nvSpPr>
        <p:spPr>
          <a:xfrm>
            <a:off x="2166939" y="6976112"/>
            <a:ext cx="23317200" cy="3600449"/>
          </a:xfrm>
        </p:spPr>
        <p:txBody>
          <a:bodyPr anchor="b"/>
          <a:lstStyle>
            <a:lvl1pPr marL="0" indent="0">
              <a:buNone/>
              <a:defRPr sz="5500">
                <a:solidFill>
                  <a:schemeClr val="tx1">
                    <a:tint val="75000"/>
                  </a:schemeClr>
                </a:solidFill>
              </a:defRPr>
            </a:lvl1pPr>
            <a:lvl2pPr marL="1254008" indent="0">
              <a:buNone/>
              <a:defRPr sz="4900">
                <a:solidFill>
                  <a:schemeClr val="tx1">
                    <a:tint val="75000"/>
                  </a:schemeClr>
                </a:solidFill>
              </a:defRPr>
            </a:lvl2pPr>
            <a:lvl3pPr marL="2508016" indent="0">
              <a:buNone/>
              <a:defRPr sz="4400">
                <a:solidFill>
                  <a:schemeClr val="tx1">
                    <a:tint val="75000"/>
                  </a:schemeClr>
                </a:solidFill>
              </a:defRPr>
            </a:lvl3pPr>
            <a:lvl4pPr marL="3762024" indent="0">
              <a:buNone/>
              <a:defRPr sz="3800">
                <a:solidFill>
                  <a:schemeClr val="tx1">
                    <a:tint val="75000"/>
                  </a:schemeClr>
                </a:solidFill>
              </a:defRPr>
            </a:lvl4pPr>
            <a:lvl5pPr marL="5016033" indent="0">
              <a:buNone/>
              <a:defRPr sz="3800">
                <a:solidFill>
                  <a:schemeClr val="tx1">
                    <a:tint val="75000"/>
                  </a:schemeClr>
                </a:solidFill>
              </a:defRPr>
            </a:lvl5pPr>
            <a:lvl6pPr marL="6270041" indent="0">
              <a:buNone/>
              <a:defRPr sz="3800">
                <a:solidFill>
                  <a:schemeClr val="tx1">
                    <a:tint val="75000"/>
                  </a:schemeClr>
                </a:solidFill>
              </a:defRPr>
            </a:lvl6pPr>
            <a:lvl7pPr marL="7524049" indent="0">
              <a:buNone/>
              <a:defRPr sz="3800">
                <a:solidFill>
                  <a:schemeClr val="tx1">
                    <a:tint val="75000"/>
                  </a:schemeClr>
                </a:solidFill>
              </a:defRPr>
            </a:lvl7pPr>
            <a:lvl8pPr marL="8778057" indent="0">
              <a:buNone/>
              <a:defRPr sz="3800">
                <a:solidFill>
                  <a:schemeClr val="tx1">
                    <a:tint val="75000"/>
                  </a:schemeClr>
                </a:solidFill>
              </a:defRPr>
            </a:lvl8pPr>
            <a:lvl9pPr marL="10032065" indent="0">
              <a:buNone/>
              <a:defRPr sz="3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A8FE39D-C21C-344F-8517-83E7882B320F}" type="datetimeFigureOut">
              <a:rPr lang="en-US"/>
              <a:pPr/>
              <a:t>10/18/18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0433D62-8221-1A46-B643-D885C3AA0DED}" type="slidenum">
              <a:rPr lang="en-US"/>
              <a:pPr/>
              <a:t>‹#›</a:t>
            </a:fld>
            <a:endParaRPr lang="en-US"/>
          </a:p>
        </p:txBody>
      </p:sp>
    </p:spTree>
    <p:extLst>
      <p:ext uri="{BB962C8B-B14F-4D97-AF65-F5344CB8AC3E}">
        <p14:creationId xmlns:p14="http://schemas.microsoft.com/office/powerpoint/2010/main" val="1484725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14800" y="9216391"/>
            <a:ext cx="36804600" cy="26071829"/>
          </a:xfrm>
        </p:spPr>
        <p:txBody>
          <a:bodyPr/>
          <a:lstStyle>
            <a:lvl1pPr>
              <a:defRPr sz="7700"/>
            </a:lvl1pPr>
            <a:lvl2pPr>
              <a:defRPr sz="6600"/>
            </a:lvl2pPr>
            <a:lvl3pPr>
              <a:defRPr sz="55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376600" y="9216391"/>
            <a:ext cx="36804600" cy="26071829"/>
          </a:xfrm>
        </p:spPr>
        <p:txBody>
          <a:bodyPr/>
          <a:lstStyle>
            <a:lvl1pPr>
              <a:defRPr sz="7700"/>
            </a:lvl1pPr>
            <a:lvl2pPr>
              <a:defRPr sz="6600"/>
            </a:lvl2pPr>
            <a:lvl3pPr>
              <a:defRPr sz="5500"/>
            </a:lvl3pPr>
            <a:lvl4pPr>
              <a:defRPr sz="4900"/>
            </a:lvl4pPr>
            <a:lvl5pPr>
              <a:defRPr sz="4900"/>
            </a:lvl5pPr>
            <a:lvl6pPr>
              <a:defRPr sz="4900"/>
            </a:lvl6pPr>
            <a:lvl7pPr>
              <a:defRPr sz="4900"/>
            </a:lvl7pPr>
            <a:lvl8pPr>
              <a:defRPr sz="4900"/>
            </a:lvl8pPr>
            <a:lvl9pPr>
              <a:defRPr sz="4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FECF47A4-25DE-B64B-A892-D07A3737C17D}" type="datetimeFigureOut">
              <a:rPr lang="en-US"/>
              <a:pPr/>
              <a:t>10/18/18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F25154E-1F1C-AC44-8449-D04FD65B3A09}" type="slidenum">
              <a:rPr lang="en-US"/>
              <a:pPr/>
              <a:t>‹#›</a:t>
            </a:fld>
            <a:endParaRPr lang="en-US"/>
          </a:p>
        </p:txBody>
      </p:sp>
    </p:spTree>
    <p:extLst>
      <p:ext uri="{BB962C8B-B14F-4D97-AF65-F5344CB8AC3E}">
        <p14:creationId xmlns:p14="http://schemas.microsoft.com/office/powerpoint/2010/main" val="396740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59131"/>
            <a:ext cx="24688800" cy="2743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71600" y="3684271"/>
            <a:ext cx="12120564" cy="1535429"/>
          </a:xfrm>
        </p:spPr>
        <p:txBody>
          <a:bodyPr anchor="b"/>
          <a:lstStyle>
            <a:lvl1pPr marL="0" indent="0">
              <a:buNone/>
              <a:defRPr sz="6600" b="1"/>
            </a:lvl1pPr>
            <a:lvl2pPr marL="1254008" indent="0">
              <a:buNone/>
              <a:defRPr sz="5500" b="1"/>
            </a:lvl2pPr>
            <a:lvl3pPr marL="2508016" indent="0">
              <a:buNone/>
              <a:defRPr sz="4900" b="1"/>
            </a:lvl3pPr>
            <a:lvl4pPr marL="3762024" indent="0">
              <a:buNone/>
              <a:defRPr sz="4400" b="1"/>
            </a:lvl4pPr>
            <a:lvl5pPr marL="5016033" indent="0">
              <a:buNone/>
              <a:defRPr sz="4400" b="1"/>
            </a:lvl5pPr>
            <a:lvl6pPr marL="6270041" indent="0">
              <a:buNone/>
              <a:defRPr sz="4400" b="1"/>
            </a:lvl6pPr>
            <a:lvl7pPr marL="7524049" indent="0">
              <a:buNone/>
              <a:defRPr sz="4400" b="1"/>
            </a:lvl7pPr>
            <a:lvl8pPr marL="8778057" indent="0">
              <a:buNone/>
              <a:defRPr sz="4400" b="1"/>
            </a:lvl8pPr>
            <a:lvl9pPr marL="10032065" indent="0">
              <a:buNone/>
              <a:defRPr sz="4400" b="1"/>
            </a:lvl9pPr>
          </a:lstStyle>
          <a:p>
            <a:pPr lvl="0"/>
            <a:r>
              <a:rPr lang="en-US"/>
              <a:t>Click to edit Master text styles</a:t>
            </a:r>
          </a:p>
        </p:txBody>
      </p:sp>
      <p:sp>
        <p:nvSpPr>
          <p:cNvPr id="4" name="Content Placeholder 3"/>
          <p:cNvSpPr>
            <a:spLocks noGrp="1"/>
          </p:cNvSpPr>
          <p:nvPr>
            <p:ph sz="half" idx="2"/>
          </p:nvPr>
        </p:nvSpPr>
        <p:spPr>
          <a:xfrm>
            <a:off x="1371600" y="5219700"/>
            <a:ext cx="12120564" cy="9483091"/>
          </a:xfrm>
        </p:spPr>
        <p:txBody>
          <a:bodyPr/>
          <a:lstStyle>
            <a:lvl1pPr>
              <a:defRPr sz="6600"/>
            </a:lvl1pPr>
            <a:lvl2pPr>
              <a:defRPr sz="5500"/>
            </a:lvl2pPr>
            <a:lvl3pPr>
              <a:defRPr sz="4900"/>
            </a:lvl3pPr>
            <a:lvl4pPr>
              <a:defRPr sz="4400"/>
            </a:lvl4pPr>
            <a:lvl5pPr>
              <a:defRPr sz="4400"/>
            </a:lvl5pPr>
            <a:lvl6pPr>
              <a:defRPr sz="4400"/>
            </a:lvl6pPr>
            <a:lvl7pPr>
              <a:defRPr sz="4400"/>
            </a:lvl7pPr>
            <a:lvl8pPr>
              <a:defRPr sz="4400"/>
            </a:lvl8pPr>
            <a:lvl9pPr>
              <a:defRPr sz="4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935077" y="3684271"/>
            <a:ext cx="12125325" cy="1535429"/>
          </a:xfrm>
        </p:spPr>
        <p:txBody>
          <a:bodyPr anchor="b"/>
          <a:lstStyle>
            <a:lvl1pPr marL="0" indent="0">
              <a:buNone/>
              <a:defRPr sz="6600" b="1"/>
            </a:lvl1pPr>
            <a:lvl2pPr marL="1254008" indent="0">
              <a:buNone/>
              <a:defRPr sz="5500" b="1"/>
            </a:lvl2pPr>
            <a:lvl3pPr marL="2508016" indent="0">
              <a:buNone/>
              <a:defRPr sz="4900" b="1"/>
            </a:lvl3pPr>
            <a:lvl4pPr marL="3762024" indent="0">
              <a:buNone/>
              <a:defRPr sz="4400" b="1"/>
            </a:lvl4pPr>
            <a:lvl5pPr marL="5016033" indent="0">
              <a:buNone/>
              <a:defRPr sz="4400" b="1"/>
            </a:lvl5pPr>
            <a:lvl6pPr marL="6270041" indent="0">
              <a:buNone/>
              <a:defRPr sz="4400" b="1"/>
            </a:lvl6pPr>
            <a:lvl7pPr marL="7524049" indent="0">
              <a:buNone/>
              <a:defRPr sz="4400" b="1"/>
            </a:lvl7pPr>
            <a:lvl8pPr marL="8778057" indent="0">
              <a:buNone/>
              <a:defRPr sz="4400" b="1"/>
            </a:lvl8pPr>
            <a:lvl9pPr marL="10032065" indent="0">
              <a:buNone/>
              <a:defRPr sz="4400" b="1"/>
            </a:lvl9pPr>
          </a:lstStyle>
          <a:p>
            <a:pPr lvl="0"/>
            <a:r>
              <a:rPr lang="en-US"/>
              <a:t>Click to edit Master text styles</a:t>
            </a:r>
          </a:p>
        </p:txBody>
      </p:sp>
      <p:sp>
        <p:nvSpPr>
          <p:cNvPr id="6" name="Content Placeholder 5"/>
          <p:cNvSpPr>
            <a:spLocks noGrp="1"/>
          </p:cNvSpPr>
          <p:nvPr>
            <p:ph sz="quarter" idx="4"/>
          </p:nvPr>
        </p:nvSpPr>
        <p:spPr>
          <a:xfrm>
            <a:off x="13935077" y="5219700"/>
            <a:ext cx="12125325" cy="9483091"/>
          </a:xfrm>
        </p:spPr>
        <p:txBody>
          <a:bodyPr/>
          <a:lstStyle>
            <a:lvl1pPr>
              <a:defRPr sz="6600"/>
            </a:lvl1pPr>
            <a:lvl2pPr>
              <a:defRPr sz="5500"/>
            </a:lvl2pPr>
            <a:lvl3pPr>
              <a:defRPr sz="4900"/>
            </a:lvl3pPr>
            <a:lvl4pPr>
              <a:defRPr sz="4400"/>
            </a:lvl4pPr>
            <a:lvl5pPr>
              <a:defRPr sz="4400"/>
            </a:lvl5pPr>
            <a:lvl6pPr>
              <a:defRPr sz="4400"/>
            </a:lvl6pPr>
            <a:lvl7pPr>
              <a:defRPr sz="4400"/>
            </a:lvl7pPr>
            <a:lvl8pPr>
              <a:defRPr sz="4400"/>
            </a:lvl8pPr>
            <a:lvl9pPr>
              <a:defRPr sz="4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7DE269FE-E4CB-9B42-A989-1E98C429C084}" type="datetimeFigureOut">
              <a:rPr lang="en-US"/>
              <a:pPr/>
              <a:t>10/18/18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CAC0720-727D-CD46-93A3-F1070E02661D}" type="slidenum">
              <a:rPr lang="en-US"/>
              <a:pPr/>
              <a:t>‹#›</a:t>
            </a:fld>
            <a:endParaRPr lang="en-US"/>
          </a:p>
        </p:txBody>
      </p:sp>
    </p:spTree>
    <p:extLst>
      <p:ext uri="{BB962C8B-B14F-4D97-AF65-F5344CB8AC3E}">
        <p14:creationId xmlns:p14="http://schemas.microsoft.com/office/powerpoint/2010/main" val="316258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4B85610E-6825-7747-9AFA-B8DB8C686036}" type="datetimeFigureOut">
              <a:rPr lang="en-US"/>
              <a:pPr/>
              <a:t>10/18/18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46567C6-67F5-2246-BF69-F0982A3CE32A}" type="slidenum">
              <a:rPr lang="en-US"/>
              <a:pPr/>
              <a:t>‹#›</a:t>
            </a:fld>
            <a:endParaRPr lang="en-US"/>
          </a:p>
        </p:txBody>
      </p:sp>
    </p:spTree>
    <p:extLst>
      <p:ext uri="{BB962C8B-B14F-4D97-AF65-F5344CB8AC3E}">
        <p14:creationId xmlns:p14="http://schemas.microsoft.com/office/powerpoint/2010/main" val="224071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370D226-F735-7442-BEAB-ACEF4226E9DA}" type="datetimeFigureOut">
              <a:rPr lang="en-US"/>
              <a:pPr/>
              <a:t>10/18/18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0916DB3-1C09-6843-9CFB-CFA05798753A}" type="slidenum">
              <a:rPr lang="en-US"/>
              <a:pPr/>
              <a:t>‹#›</a:t>
            </a:fld>
            <a:endParaRPr lang="en-US"/>
          </a:p>
        </p:txBody>
      </p:sp>
    </p:spTree>
    <p:extLst>
      <p:ext uri="{BB962C8B-B14F-4D97-AF65-F5344CB8AC3E}">
        <p14:creationId xmlns:p14="http://schemas.microsoft.com/office/powerpoint/2010/main" val="179436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2" y="655320"/>
            <a:ext cx="9024939" cy="2788920"/>
          </a:xfrm>
        </p:spPr>
        <p:txBody>
          <a:bodyPr anchor="b"/>
          <a:lstStyle>
            <a:lvl1pPr algn="l">
              <a:defRPr sz="5500" b="1"/>
            </a:lvl1pPr>
          </a:lstStyle>
          <a:p>
            <a:r>
              <a:rPr lang="en-US"/>
              <a:t>Click to edit Master title style</a:t>
            </a:r>
          </a:p>
        </p:txBody>
      </p:sp>
      <p:sp>
        <p:nvSpPr>
          <p:cNvPr id="3" name="Content Placeholder 2"/>
          <p:cNvSpPr>
            <a:spLocks noGrp="1"/>
          </p:cNvSpPr>
          <p:nvPr>
            <p:ph idx="1"/>
          </p:nvPr>
        </p:nvSpPr>
        <p:spPr>
          <a:xfrm>
            <a:off x="10725150" y="655321"/>
            <a:ext cx="15335250" cy="14047471"/>
          </a:xfrm>
        </p:spPr>
        <p:txBody>
          <a:bodyPr/>
          <a:lstStyle>
            <a:lvl1pPr>
              <a:defRPr sz="8800"/>
            </a:lvl1pPr>
            <a:lvl2pPr>
              <a:defRPr sz="7700"/>
            </a:lvl2pPr>
            <a:lvl3pPr>
              <a:defRPr sz="66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1602" y="3444241"/>
            <a:ext cx="9024939" cy="11258551"/>
          </a:xfrm>
        </p:spPr>
        <p:txBody>
          <a:bodyPr/>
          <a:lstStyle>
            <a:lvl1pPr marL="0" indent="0">
              <a:buNone/>
              <a:defRPr sz="3800"/>
            </a:lvl1pPr>
            <a:lvl2pPr marL="1254008" indent="0">
              <a:buNone/>
              <a:defRPr sz="3300"/>
            </a:lvl2pPr>
            <a:lvl3pPr marL="2508016" indent="0">
              <a:buNone/>
              <a:defRPr sz="2700"/>
            </a:lvl3pPr>
            <a:lvl4pPr marL="3762024" indent="0">
              <a:buNone/>
              <a:defRPr sz="2500"/>
            </a:lvl4pPr>
            <a:lvl5pPr marL="5016033" indent="0">
              <a:buNone/>
              <a:defRPr sz="2500"/>
            </a:lvl5pPr>
            <a:lvl6pPr marL="6270041" indent="0">
              <a:buNone/>
              <a:defRPr sz="2500"/>
            </a:lvl6pPr>
            <a:lvl7pPr marL="7524049" indent="0">
              <a:buNone/>
              <a:defRPr sz="2500"/>
            </a:lvl7pPr>
            <a:lvl8pPr marL="8778057" indent="0">
              <a:buNone/>
              <a:defRPr sz="2500"/>
            </a:lvl8pPr>
            <a:lvl9pPr marL="10032065" indent="0">
              <a:buNone/>
              <a:defRPr sz="25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3CFAF25D-E18C-A344-A8DE-7351FFC64F21}" type="datetimeFigureOut">
              <a:rPr lang="en-US"/>
              <a:pPr/>
              <a:t>10/18/18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AC834E9-DE86-DB4F-BD77-991BF3506AD0}" type="slidenum">
              <a:rPr lang="en-US"/>
              <a:pPr/>
              <a:t>‹#›</a:t>
            </a:fld>
            <a:endParaRPr lang="en-US"/>
          </a:p>
        </p:txBody>
      </p:sp>
    </p:spTree>
    <p:extLst>
      <p:ext uri="{BB962C8B-B14F-4D97-AF65-F5344CB8AC3E}">
        <p14:creationId xmlns:p14="http://schemas.microsoft.com/office/powerpoint/2010/main" val="2862854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11521440"/>
            <a:ext cx="16459200" cy="1360171"/>
          </a:xfrm>
        </p:spPr>
        <p:txBody>
          <a:bodyPr anchor="b"/>
          <a:lstStyle>
            <a:lvl1pPr algn="l">
              <a:defRPr sz="5500" b="1"/>
            </a:lvl1pPr>
          </a:lstStyle>
          <a:p>
            <a:r>
              <a:rPr lang="en-US"/>
              <a:t>Click to edit Master title style</a:t>
            </a:r>
          </a:p>
        </p:txBody>
      </p:sp>
      <p:sp>
        <p:nvSpPr>
          <p:cNvPr id="3" name="Picture Placeholder 2"/>
          <p:cNvSpPr>
            <a:spLocks noGrp="1"/>
          </p:cNvSpPr>
          <p:nvPr>
            <p:ph type="pic" idx="1"/>
          </p:nvPr>
        </p:nvSpPr>
        <p:spPr>
          <a:xfrm>
            <a:off x="5376864" y="1470660"/>
            <a:ext cx="16459200" cy="9875520"/>
          </a:xfrm>
        </p:spPr>
        <p:txBody>
          <a:bodyPr rtlCol="0">
            <a:normAutofit/>
          </a:bodyPr>
          <a:lstStyle>
            <a:lvl1pPr marL="0" indent="0">
              <a:buNone/>
              <a:defRPr sz="8800"/>
            </a:lvl1pPr>
            <a:lvl2pPr marL="1254008" indent="0">
              <a:buNone/>
              <a:defRPr sz="7700"/>
            </a:lvl2pPr>
            <a:lvl3pPr marL="2508016" indent="0">
              <a:buNone/>
              <a:defRPr sz="6600"/>
            </a:lvl3pPr>
            <a:lvl4pPr marL="3762024" indent="0">
              <a:buNone/>
              <a:defRPr sz="5500"/>
            </a:lvl4pPr>
            <a:lvl5pPr marL="5016033" indent="0">
              <a:buNone/>
              <a:defRPr sz="5500"/>
            </a:lvl5pPr>
            <a:lvl6pPr marL="6270041" indent="0">
              <a:buNone/>
              <a:defRPr sz="5500"/>
            </a:lvl6pPr>
            <a:lvl7pPr marL="7524049" indent="0">
              <a:buNone/>
              <a:defRPr sz="5500"/>
            </a:lvl7pPr>
            <a:lvl8pPr marL="8778057" indent="0">
              <a:buNone/>
              <a:defRPr sz="5500"/>
            </a:lvl8pPr>
            <a:lvl9pPr marL="10032065" indent="0">
              <a:buNone/>
              <a:defRPr sz="5500"/>
            </a:lvl9pPr>
          </a:lstStyle>
          <a:p>
            <a:pPr lvl="0"/>
            <a:r>
              <a:rPr lang="en-US" noProof="0"/>
              <a:t>Click icon to add picture</a:t>
            </a:r>
          </a:p>
        </p:txBody>
      </p:sp>
      <p:sp>
        <p:nvSpPr>
          <p:cNvPr id="4" name="Text Placeholder 3"/>
          <p:cNvSpPr>
            <a:spLocks noGrp="1"/>
          </p:cNvSpPr>
          <p:nvPr>
            <p:ph type="body" sz="half" idx="2"/>
          </p:nvPr>
        </p:nvSpPr>
        <p:spPr>
          <a:xfrm>
            <a:off x="5376864" y="12881611"/>
            <a:ext cx="16459200" cy="1931669"/>
          </a:xfrm>
        </p:spPr>
        <p:txBody>
          <a:bodyPr/>
          <a:lstStyle>
            <a:lvl1pPr marL="0" indent="0">
              <a:buNone/>
              <a:defRPr sz="3800"/>
            </a:lvl1pPr>
            <a:lvl2pPr marL="1254008" indent="0">
              <a:buNone/>
              <a:defRPr sz="3300"/>
            </a:lvl2pPr>
            <a:lvl3pPr marL="2508016" indent="0">
              <a:buNone/>
              <a:defRPr sz="2700"/>
            </a:lvl3pPr>
            <a:lvl4pPr marL="3762024" indent="0">
              <a:buNone/>
              <a:defRPr sz="2500"/>
            </a:lvl4pPr>
            <a:lvl5pPr marL="5016033" indent="0">
              <a:buNone/>
              <a:defRPr sz="2500"/>
            </a:lvl5pPr>
            <a:lvl6pPr marL="6270041" indent="0">
              <a:buNone/>
              <a:defRPr sz="2500"/>
            </a:lvl6pPr>
            <a:lvl7pPr marL="7524049" indent="0">
              <a:buNone/>
              <a:defRPr sz="2500"/>
            </a:lvl7pPr>
            <a:lvl8pPr marL="8778057" indent="0">
              <a:buNone/>
              <a:defRPr sz="2500"/>
            </a:lvl8pPr>
            <a:lvl9pPr marL="10032065" indent="0">
              <a:buNone/>
              <a:defRPr sz="25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3D5D2F56-41EC-EB4F-A4EE-8553E3C3498D}" type="datetimeFigureOut">
              <a:rPr lang="en-US"/>
              <a:pPr/>
              <a:t>10/18/18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7066630-5366-354B-94D5-952837BFAA4B}" type="slidenum">
              <a:rPr lang="en-US"/>
              <a:pPr/>
              <a:t>‹#›</a:t>
            </a:fld>
            <a:endParaRPr lang="en-US"/>
          </a:p>
        </p:txBody>
      </p:sp>
    </p:spTree>
    <p:extLst>
      <p:ext uri="{BB962C8B-B14F-4D97-AF65-F5344CB8AC3E}">
        <p14:creationId xmlns:p14="http://schemas.microsoft.com/office/powerpoint/2010/main" val="74442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371600" y="658813"/>
            <a:ext cx="24688800" cy="274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250802" tIns="125401" rIns="250802" bIns="125401"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371600" y="3840163"/>
            <a:ext cx="24688800" cy="10863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250802" tIns="125401" rIns="250802" bIns="12540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71600" y="15255875"/>
            <a:ext cx="6400800" cy="876300"/>
          </a:xfrm>
          <a:prstGeom prst="rect">
            <a:avLst/>
          </a:prstGeom>
        </p:spPr>
        <p:txBody>
          <a:bodyPr vert="horz" wrap="square" lIns="250802" tIns="125401" rIns="250802" bIns="125401" numCol="1" anchor="ctr" anchorCtr="0" compatLnSpc="1">
            <a:prstTxWarp prst="textNoShape">
              <a:avLst/>
            </a:prstTxWarp>
          </a:bodyPr>
          <a:lstStyle>
            <a:lvl1pPr eaLnBrk="1" hangingPunct="1">
              <a:defRPr sz="3300">
                <a:solidFill>
                  <a:srgbClr val="898989"/>
                </a:solidFill>
              </a:defRPr>
            </a:lvl1pPr>
          </a:lstStyle>
          <a:p>
            <a:fld id="{1217551D-7306-0443-A5E3-C3FA5FDB2C32}" type="datetimeFigureOut">
              <a:rPr lang="en-US"/>
              <a:pPr/>
              <a:t>10/18/18</a:t>
            </a:fld>
            <a:endParaRPr lang="en-US"/>
          </a:p>
        </p:txBody>
      </p:sp>
      <p:sp>
        <p:nvSpPr>
          <p:cNvPr id="5" name="Footer Placeholder 4"/>
          <p:cNvSpPr>
            <a:spLocks noGrp="1"/>
          </p:cNvSpPr>
          <p:nvPr>
            <p:ph type="ftr" sz="quarter" idx="3"/>
          </p:nvPr>
        </p:nvSpPr>
        <p:spPr>
          <a:xfrm>
            <a:off x="9372600" y="15255875"/>
            <a:ext cx="8686800" cy="876300"/>
          </a:xfrm>
          <a:prstGeom prst="rect">
            <a:avLst/>
          </a:prstGeom>
        </p:spPr>
        <p:txBody>
          <a:bodyPr vert="horz" lIns="250802" tIns="125401" rIns="250802" bIns="125401" rtlCol="0" anchor="ctr"/>
          <a:lstStyle>
            <a:lvl1pPr algn="ctr" defTabSz="1254008" eaLnBrk="1" fontAlgn="auto" hangingPunct="1">
              <a:spcBef>
                <a:spcPts val="0"/>
              </a:spcBef>
              <a:spcAft>
                <a:spcPts val="0"/>
              </a:spcAft>
              <a:defRPr sz="33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19659600" y="15255875"/>
            <a:ext cx="6400800" cy="876300"/>
          </a:xfrm>
          <a:prstGeom prst="rect">
            <a:avLst/>
          </a:prstGeom>
        </p:spPr>
        <p:txBody>
          <a:bodyPr vert="horz" wrap="square" lIns="250802" tIns="125401" rIns="250802" bIns="125401" numCol="1" anchor="ctr" anchorCtr="0" compatLnSpc="1">
            <a:prstTxWarp prst="textNoShape">
              <a:avLst/>
            </a:prstTxWarp>
          </a:bodyPr>
          <a:lstStyle>
            <a:lvl1pPr algn="r" eaLnBrk="1" hangingPunct="1">
              <a:defRPr sz="3300">
                <a:solidFill>
                  <a:srgbClr val="898989"/>
                </a:solidFill>
              </a:defRPr>
            </a:lvl1pPr>
          </a:lstStyle>
          <a:p>
            <a:fld id="{B375CF55-ABB2-7C46-B017-4CD9D7E5580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52538" rtl="0" eaLnBrk="1" fontAlgn="base" hangingPunct="1">
        <a:spcBef>
          <a:spcPct val="0"/>
        </a:spcBef>
        <a:spcAft>
          <a:spcPct val="0"/>
        </a:spcAft>
        <a:defRPr sz="12100" kern="1200">
          <a:solidFill>
            <a:schemeClr val="tx1"/>
          </a:solidFill>
          <a:latin typeface="+mj-lt"/>
          <a:ea typeface="MS PGothic" panose="020B0600070205080204" pitchFamily="34" charset="-128"/>
          <a:cs typeface="MS PGothic" charset="0"/>
        </a:defRPr>
      </a:lvl1pPr>
      <a:lvl2pPr algn="ctr" defTabSz="1252538" rtl="0" eaLnBrk="1" fontAlgn="base" hangingPunct="1">
        <a:spcBef>
          <a:spcPct val="0"/>
        </a:spcBef>
        <a:spcAft>
          <a:spcPct val="0"/>
        </a:spcAft>
        <a:defRPr sz="12100">
          <a:solidFill>
            <a:schemeClr val="tx1"/>
          </a:solidFill>
          <a:latin typeface="Calibri" panose="020F0502020204030204" pitchFamily="34" charset="0"/>
          <a:ea typeface="MS PGothic" panose="020B0600070205080204" pitchFamily="34" charset="-128"/>
          <a:cs typeface="MS PGothic" charset="0"/>
        </a:defRPr>
      </a:lvl2pPr>
      <a:lvl3pPr algn="ctr" defTabSz="1252538" rtl="0" eaLnBrk="1" fontAlgn="base" hangingPunct="1">
        <a:spcBef>
          <a:spcPct val="0"/>
        </a:spcBef>
        <a:spcAft>
          <a:spcPct val="0"/>
        </a:spcAft>
        <a:defRPr sz="12100">
          <a:solidFill>
            <a:schemeClr val="tx1"/>
          </a:solidFill>
          <a:latin typeface="Calibri" panose="020F0502020204030204" pitchFamily="34" charset="0"/>
          <a:ea typeface="MS PGothic" panose="020B0600070205080204" pitchFamily="34" charset="-128"/>
          <a:cs typeface="MS PGothic" charset="0"/>
        </a:defRPr>
      </a:lvl3pPr>
      <a:lvl4pPr algn="ctr" defTabSz="1252538" rtl="0" eaLnBrk="1" fontAlgn="base" hangingPunct="1">
        <a:spcBef>
          <a:spcPct val="0"/>
        </a:spcBef>
        <a:spcAft>
          <a:spcPct val="0"/>
        </a:spcAft>
        <a:defRPr sz="12100">
          <a:solidFill>
            <a:schemeClr val="tx1"/>
          </a:solidFill>
          <a:latin typeface="Calibri" panose="020F0502020204030204" pitchFamily="34" charset="0"/>
          <a:ea typeface="MS PGothic" panose="020B0600070205080204" pitchFamily="34" charset="-128"/>
          <a:cs typeface="MS PGothic" charset="0"/>
        </a:defRPr>
      </a:lvl4pPr>
      <a:lvl5pPr algn="ctr" defTabSz="1252538" rtl="0" eaLnBrk="1" fontAlgn="base" hangingPunct="1">
        <a:spcBef>
          <a:spcPct val="0"/>
        </a:spcBef>
        <a:spcAft>
          <a:spcPct val="0"/>
        </a:spcAft>
        <a:defRPr sz="12100">
          <a:solidFill>
            <a:schemeClr val="tx1"/>
          </a:solidFill>
          <a:latin typeface="Calibri" panose="020F0502020204030204" pitchFamily="34" charset="0"/>
          <a:ea typeface="MS PGothic" panose="020B0600070205080204" pitchFamily="34" charset="-128"/>
          <a:cs typeface="MS PGothic" charset="0"/>
        </a:defRPr>
      </a:lvl5pPr>
      <a:lvl6pPr marL="457200" algn="ctr" defTabSz="1252538" rtl="0" eaLnBrk="1" fontAlgn="base" hangingPunct="1">
        <a:spcBef>
          <a:spcPct val="0"/>
        </a:spcBef>
        <a:spcAft>
          <a:spcPct val="0"/>
        </a:spcAft>
        <a:defRPr sz="12100">
          <a:solidFill>
            <a:schemeClr val="tx1"/>
          </a:solidFill>
          <a:latin typeface="Calibri" panose="020F0502020204030204" pitchFamily="34" charset="0"/>
          <a:ea typeface="MS PGothic" panose="020B0600070205080204" pitchFamily="34" charset="-128"/>
        </a:defRPr>
      </a:lvl6pPr>
      <a:lvl7pPr marL="914400" algn="ctr" defTabSz="1252538" rtl="0" eaLnBrk="1" fontAlgn="base" hangingPunct="1">
        <a:spcBef>
          <a:spcPct val="0"/>
        </a:spcBef>
        <a:spcAft>
          <a:spcPct val="0"/>
        </a:spcAft>
        <a:defRPr sz="12100">
          <a:solidFill>
            <a:schemeClr val="tx1"/>
          </a:solidFill>
          <a:latin typeface="Calibri" panose="020F0502020204030204" pitchFamily="34" charset="0"/>
          <a:ea typeface="MS PGothic" panose="020B0600070205080204" pitchFamily="34" charset="-128"/>
        </a:defRPr>
      </a:lvl7pPr>
      <a:lvl8pPr marL="1371600" algn="ctr" defTabSz="1252538" rtl="0" eaLnBrk="1" fontAlgn="base" hangingPunct="1">
        <a:spcBef>
          <a:spcPct val="0"/>
        </a:spcBef>
        <a:spcAft>
          <a:spcPct val="0"/>
        </a:spcAft>
        <a:defRPr sz="12100">
          <a:solidFill>
            <a:schemeClr val="tx1"/>
          </a:solidFill>
          <a:latin typeface="Calibri" panose="020F0502020204030204" pitchFamily="34" charset="0"/>
          <a:ea typeface="MS PGothic" panose="020B0600070205080204" pitchFamily="34" charset="-128"/>
        </a:defRPr>
      </a:lvl8pPr>
      <a:lvl9pPr marL="1828800" algn="ctr" defTabSz="1252538" rtl="0" eaLnBrk="1" fontAlgn="base" hangingPunct="1">
        <a:spcBef>
          <a:spcPct val="0"/>
        </a:spcBef>
        <a:spcAft>
          <a:spcPct val="0"/>
        </a:spcAft>
        <a:defRPr sz="12100">
          <a:solidFill>
            <a:schemeClr val="tx1"/>
          </a:solidFill>
          <a:latin typeface="Calibri" panose="020F0502020204030204" pitchFamily="34" charset="0"/>
          <a:ea typeface="MS PGothic" panose="020B0600070205080204" pitchFamily="34" charset="-128"/>
        </a:defRPr>
      </a:lvl9pPr>
    </p:titleStyle>
    <p:bodyStyle>
      <a:lvl1pPr marL="939800" indent="-939800" algn="l" defTabSz="1252538" rtl="0" eaLnBrk="1" fontAlgn="base" hangingPunct="1">
        <a:spcBef>
          <a:spcPct val="20000"/>
        </a:spcBef>
        <a:spcAft>
          <a:spcPct val="0"/>
        </a:spcAft>
        <a:buFont typeface="Arial" charset="0"/>
        <a:buChar char="•"/>
        <a:defRPr sz="8800" kern="1200">
          <a:solidFill>
            <a:schemeClr val="tx1"/>
          </a:solidFill>
          <a:latin typeface="+mn-lt"/>
          <a:ea typeface="MS PGothic" panose="020B0600070205080204" pitchFamily="34" charset="-128"/>
          <a:cs typeface="MS PGothic" charset="0"/>
        </a:defRPr>
      </a:lvl1pPr>
      <a:lvl2pPr marL="2036763" indent="-782638" algn="l" defTabSz="1252538" rtl="0" eaLnBrk="1" fontAlgn="base" hangingPunct="1">
        <a:spcBef>
          <a:spcPct val="20000"/>
        </a:spcBef>
        <a:spcAft>
          <a:spcPct val="0"/>
        </a:spcAft>
        <a:buFont typeface="Arial" charset="0"/>
        <a:buChar char="–"/>
        <a:defRPr sz="7700" kern="1200">
          <a:solidFill>
            <a:schemeClr val="tx1"/>
          </a:solidFill>
          <a:latin typeface="+mn-lt"/>
          <a:ea typeface="MS PGothic" panose="020B0600070205080204" pitchFamily="34" charset="-128"/>
          <a:cs typeface="MS PGothic" charset="0"/>
        </a:defRPr>
      </a:lvl2pPr>
      <a:lvl3pPr marL="3133725" indent="-625475" algn="l" defTabSz="1252538" rtl="0" eaLnBrk="1" fontAlgn="base" hangingPunct="1">
        <a:spcBef>
          <a:spcPct val="20000"/>
        </a:spcBef>
        <a:spcAft>
          <a:spcPct val="0"/>
        </a:spcAft>
        <a:buFont typeface="Arial" charset="0"/>
        <a:buChar char="•"/>
        <a:defRPr sz="6600" kern="1200">
          <a:solidFill>
            <a:schemeClr val="tx1"/>
          </a:solidFill>
          <a:latin typeface="+mn-lt"/>
          <a:ea typeface="MS PGothic" panose="020B0600070205080204" pitchFamily="34" charset="-128"/>
          <a:cs typeface="MS PGothic" charset="0"/>
        </a:defRPr>
      </a:lvl3pPr>
      <a:lvl4pPr marL="4387850" indent="-625475" algn="l" defTabSz="1252538" rtl="0" eaLnBrk="1" fontAlgn="base" hangingPunct="1">
        <a:spcBef>
          <a:spcPct val="20000"/>
        </a:spcBef>
        <a:spcAft>
          <a:spcPct val="0"/>
        </a:spcAft>
        <a:buFont typeface="Arial" charset="0"/>
        <a:buChar char="–"/>
        <a:defRPr sz="5500" kern="1200">
          <a:solidFill>
            <a:schemeClr val="tx1"/>
          </a:solidFill>
          <a:latin typeface="+mn-lt"/>
          <a:ea typeface="MS PGothic" panose="020B0600070205080204" pitchFamily="34" charset="-128"/>
          <a:cs typeface="MS PGothic" charset="0"/>
        </a:defRPr>
      </a:lvl4pPr>
      <a:lvl5pPr marL="5641975" indent="-625475" algn="l" defTabSz="1252538" rtl="0" eaLnBrk="1" fontAlgn="base" hangingPunct="1">
        <a:spcBef>
          <a:spcPct val="20000"/>
        </a:spcBef>
        <a:spcAft>
          <a:spcPct val="0"/>
        </a:spcAft>
        <a:buFont typeface="Arial" charset="0"/>
        <a:buChar char="»"/>
        <a:defRPr sz="5500" kern="1200">
          <a:solidFill>
            <a:schemeClr val="tx1"/>
          </a:solidFill>
          <a:latin typeface="+mn-lt"/>
          <a:ea typeface="MS PGothic" panose="020B0600070205080204" pitchFamily="34" charset="-128"/>
          <a:cs typeface="MS PGothic" charset="0"/>
        </a:defRPr>
      </a:lvl5pPr>
      <a:lvl6pPr marL="6897045" indent="-627004" algn="l" defTabSz="1254008" rtl="0" eaLnBrk="1" latinLnBrk="0" hangingPunct="1">
        <a:spcBef>
          <a:spcPct val="20000"/>
        </a:spcBef>
        <a:buFont typeface="Arial"/>
        <a:buChar char="•"/>
        <a:defRPr sz="5500" kern="1200">
          <a:solidFill>
            <a:schemeClr val="tx1"/>
          </a:solidFill>
          <a:latin typeface="+mn-lt"/>
          <a:ea typeface="+mn-ea"/>
          <a:cs typeface="+mn-cs"/>
        </a:defRPr>
      </a:lvl6pPr>
      <a:lvl7pPr marL="8151053" indent="-627004" algn="l" defTabSz="1254008" rtl="0" eaLnBrk="1" latinLnBrk="0" hangingPunct="1">
        <a:spcBef>
          <a:spcPct val="20000"/>
        </a:spcBef>
        <a:buFont typeface="Arial"/>
        <a:buChar char="•"/>
        <a:defRPr sz="5500" kern="1200">
          <a:solidFill>
            <a:schemeClr val="tx1"/>
          </a:solidFill>
          <a:latin typeface="+mn-lt"/>
          <a:ea typeface="+mn-ea"/>
          <a:cs typeface="+mn-cs"/>
        </a:defRPr>
      </a:lvl7pPr>
      <a:lvl8pPr marL="9405061" indent="-627004" algn="l" defTabSz="1254008" rtl="0" eaLnBrk="1" latinLnBrk="0" hangingPunct="1">
        <a:spcBef>
          <a:spcPct val="20000"/>
        </a:spcBef>
        <a:buFont typeface="Arial"/>
        <a:buChar char="•"/>
        <a:defRPr sz="5500" kern="1200">
          <a:solidFill>
            <a:schemeClr val="tx1"/>
          </a:solidFill>
          <a:latin typeface="+mn-lt"/>
          <a:ea typeface="+mn-ea"/>
          <a:cs typeface="+mn-cs"/>
        </a:defRPr>
      </a:lvl8pPr>
      <a:lvl9pPr marL="10659069" indent="-627004" algn="l" defTabSz="1254008" rtl="0" eaLnBrk="1" latinLnBrk="0" hangingPunct="1">
        <a:spcBef>
          <a:spcPct val="20000"/>
        </a:spcBef>
        <a:buFont typeface="Arial"/>
        <a:buChar char="•"/>
        <a:defRPr sz="5500" kern="1200">
          <a:solidFill>
            <a:schemeClr val="tx1"/>
          </a:solidFill>
          <a:latin typeface="+mn-lt"/>
          <a:ea typeface="+mn-ea"/>
          <a:cs typeface="+mn-cs"/>
        </a:defRPr>
      </a:lvl9pPr>
    </p:bodyStyle>
    <p:otherStyle>
      <a:defPPr>
        <a:defRPr lang="en-US"/>
      </a:defPPr>
      <a:lvl1pPr marL="0" algn="l" defTabSz="1254008" rtl="0" eaLnBrk="1" latinLnBrk="0" hangingPunct="1">
        <a:defRPr sz="4900" kern="1200">
          <a:solidFill>
            <a:schemeClr val="tx1"/>
          </a:solidFill>
          <a:latin typeface="+mn-lt"/>
          <a:ea typeface="+mn-ea"/>
          <a:cs typeface="+mn-cs"/>
        </a:defRPr>
      </a:lvl1pPr>
      <a:lvl2pPr marL="1254008" algn="l" defTabSz="1254008" rtl="0" eaLnBrk="1" latinLnBrk="0" hangingPunct="1">
        <a:defRPr sz="4900" kern="1200">
          <a:solidFill>
            <a:schemeClr val="tx1"/>
          </a:solidFill>
          <a:latin typeface="+mn-lt"/>
          <a:ea typeface="+mn-ea"/>
          <a:cs typeface="+mn-cs"/>
        </a:defRPr>
      </a:lvl2pPr>
      <a:lvl3pPr marL="2508016" algn="l" defTabSz="1254008" rtl="0" eaLnBrk="1" latinLnBrk="0" hangingPunct="1">
        <a:defRPr sz="4900" kern="1200">
          <a:solidFill>
            <a:schemeClr val="tx1"/>
          </a:solidFill>
          <a:latin typeface="+mn-lt"/>
          <a:ea typeface="+mn-ea"/>
          <a:cs typeface="+mn-cs"/>
        </a:defRPr>
      </a:lvl3pPr>
      <a:lvl4pPr marL="3762024" algn="l" defTabSz="1254008" rtl="0" eaLnBrk="1" latinLnBrk="0" hangingPunct="1">
        <a:defRPr sz="4900" kern="1200">
          <a:solidFill>
            <a:schemeClr val="tx1"/>
          </a:solidFill>
          <a:latin typeface="+mn-lt"/>
          <a:ea typeface="+mn-ea"/>
          <a:cs typeface="+mn-cs"/>
        </a:defRPr>
      </a:lvl4pPr>
      <a:lvl5pPr marL="5016033" algn="l" defTabSz="1254008" rtl="0" eaLnBrk="1" latinLnBrk="0" hangingPunct="1">
        <a:defRPr sz="4900" kern="1200">
          <a:solidFill>
            <a:schemeClr val="tx1"/>
          </a:solidFill>
          <a:latin typeface="+mn-lt"/>
          <a:ea typeface="+mn-ea"/>
          <a:cs typeface="+mn-cs"/>
        </a:defRPr>
      </a:lvl5pPr>
      <a:lvl6pPr marL="6270041" algn="l" defTabSz="1254008" rtl="0" eaLnBrk="1" latinLnBrk="0" hangingPunct="1">
        <a:defRPr sz="4900" kern="1200">
          <a:solidFill>
            <a:schemeClr val="tx1"/>
          </a:solidFill>
          <a:latin typeface="+mn-lt"/>
          <a:ea typeface="+mn-ea"/>
          <a:cs typeface="+mn-cs"/>
        </a:defRPr>
      </a:lvl6pPr>
      <a:lvl7pPr marL="7524049" algn="l" defTabSz="1254008" rtl="0" eaLnBrk="1" latinLnBrk="0" hangingPunct="1">
        <a:defRPr sz="4900" kern="1200">
          <a:solidFill>
            <a:schemeClr val="tx1"/>
          </a:solidFill>
          <a:latin typeface="+mn-lt"/>
          <a:ea typeface="+mn-ea"/>
          <a:cs typeface="+mn-cs"/>
        </a:defRPr>
      </a:lvl7pPr>
      <a:lvl8pPr marL="8778057" algn="l" defTabSz="1254008" rtl="0" eaLnBrk="1" latinLnBrk="0" hangingPunct="1">
        <a:defRPr sz="4900" kern="1200">
          <a:solidFill>
            <a:schemeClr val="tx1"/>
          </a:solidFill>
          <a:latin typeface="+mn-lt"/>
          <a:ea typeface="+mn-ea"/>
          <a:cs typeface="+mn-cs"/>
        </a:defRPr>
      </a:lvl8pPr>
      <a:lvl9pPr marL="10032065" algn="l" defTabSz="1254008"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gif"/><Relationship Id="rId10" Type="http://schemas.openxmlformats.org/officeDocument/2006/relationships/image" Target="../media/image8.emf"/><Relationship Id="rId4" Type="http://schemas.openxmlformats.org/officeDocument/2006/relationships/image" Target="../media/image2.emf"/><Relationship Id="rId9"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hyperlink" Target="mailto:somresearch@umkc.edu"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emf"/><Relationship Id="rId5" Type="http://schemas.openxmlformats.org/officeDocument/2006/relationships/image" Target="../media/image7.emf"/><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00038" y="3801399"/>
            <a:ext cx="8393112" cy="608013"/>
          </a:xfrm>
          <a:prstGeom prst="rect">
            <a:avLst/>
          </a:prstGeom>
          <a:solidFill>
            <a:srgbClr val="0070C0"/>
          </a:solidFill>
          <a:ln>
            <a:solidFill>
              <a:srgbClr val="0070C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1254008" eaLnBrk="1" fontAlgn="auto" hangingPunct="1">
              <a:spcBef>
                <a:spcPts val="0"/>
              </a:spcBef>
              <a:spcAft>
                <a:spcPts val="0"/>
              </a:spcAft>
              <a:defRPr/>
            </a:pPr>
            <a:r>
              <a:rPr lang="en-US" sz="3200" dirty="0">
                <a:latin typeface="Arial" panose="020B0604020202020204" pitchFamily="34" charset="0"/>
                <a:cs typeface="Arial" panose="020B0604020202020204" pitchFamily="34" charset="0"/>
              </a:rPr>
              <a:t>Introduction</a:t>
            </a:r>
          </a:p>
        </p:txBody>
      </p:sp>
      <p:sp>
        <p:nvSpPr>
          <p:cNvPr id="4102" name="TextBox 5"/>
          <p:cNvSpPr txBox="1">
            <a:spLocks noChangeArrowheads="1"/>
          </p:cNvSpPr>
          <p:nvPr/>
        </p:nvSpPr>
        <p:spPr bwMode="auto">
          <a:xfrm>
            <a:off x="3684588" y="573088"/>
            <a:ext cx="20069175" cy="1568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4900">
                <a:solidFill>
                  <a:schemeClr val="tx1"/>
                </a:solidFill>
                <a:latin typeface="Calibri" charset="0"/>
                <a:ea typeface="MS PGothic" charset="0"/>
                <a:cs typeface="MS PGothic" charset="0"/>
              </a:defRPr>
            </a:lvl1pPr>
            <a:lvl2pPr marL="742950" indent="-285750">
              <a:defRPr sz="4900">
                <a:solidFill>
                  <a:schemeClr val="tx1"/>
                </a:solidFill>
                <a:latin typeface="Calibri" charset="0"/>
                <a:ea typeface="MS PGothic" charset="0"/>
                <a:cs typeface="MS PGothic" charset="0"/>
              </a:defRPr>
            </a:lvl2pPr>
            <a:lvl3pPr marL="1143000" indent="-228600">
              <a:defRPr sz="4900">
                <a:solidFill>
                  <a:schemeClr val="tx1"/>
                </a:solidFill>
                <a:latin typeface="Calibri" charset="0"/>
                <a:ea typeface="MS PGothic" charset="0"/>
                <a:cs typeface="MS PGothic" charset="0"/>
              </a:defRPr>
            </a:lvl3pPr>
            <a:lvl4pPr marL="1600200" indent="-228600">
              <a:defRPr sz="4900">
                <a:solidFill>
                  <a:schemeClr val="tx1"/>
                </a:solidFill>
                <a:latin typeface="Calibri" charset="0"/>
                <a:ea typeface="MS PGothic" charset="0"/>
                <a:cs typeface="MS PGothic" charset="0"/>
              </a:defRPr>
            </a:lvl4pPr>
            <a:lvl5pPr marL="2057400" indent="-228600">
              <a:defRPr sz="4900">
                <a:solidFill>
                  <a:schemeClr val="tx1"/>
                </a:solidFill>
                <a:latin typeface="Calibri" charset="0"/>
                <a:ea typeface="MS PGothic" charset="0"/>
                <a:cs typeface="MS PGothic" charset="0"/>
              </a:defRPr>
            </a:lvl5pPr>
            <a:lvl6pPr marL="2514600" indent="-228600" defTabSz="1252538" eaLnBrk="0" fontAlgn="base" hangingPunct="0">
              <a:spcBef>
                <a:spcPct val="0"/>
              </a:spcBef>
              <a:spcAft>
                <a:spcPct val="0"/>
              </a:spcAft>
              <a:defRPr sz="4900">
                <a:solidFill>
                  <a:schemeClr val="tx1"/>
                </a:solidFill>
                <a:latin typeface="Calibri" charset="0"/>
                <a:ea typeface="MS PGothic" charset="0"/>
                <a:cs typeface="MS PGothic" charset="0"/>
              </a:defRPr>
            </a:lvl6pPr>
            <a:lvl7pPr marL="2971800" indent="-228600" defTabSz="1252538" eaLnBrk="0" fontAlgn="base" hangingPunct="0">
              <a:spcBef>
                <a:spcPct val="0"/>
              </a:spcBef>
              <a:spcAft>
                <a:spcPct val="0"/>
              </a:spcAft>
              <a:defRPr sz="4900">
                <a:solidFill>
                  <a:schemeClr val="tx1"/>
                </a:solidFill>
                <a:latin typeface="Calibri" charset="0"/>
                <a:ea typeface="MS PGothic" charset="0"/>
                <a:cs typeface="MS PGothic" charset="0"/>
              </a:defRPr>
            </a:lvl7pPr>
            <a:lvl8pPr marL="3429000" indent="-228600" defTabSz="1252538" eaLnBrk="0" fontAlgn="base" hangingPunct="0">
              <a:spcBef>
                <a:spcPct val="0"/>
              </a:spcBef>
              <a:spcAft>
                <a:spcPct val="0"/>
              </a:spcAft>
              <a:defRPr sz="4900">
                <a:solidFill>
                  <a:schemeClr val="tx1"/>
                </a:solidFill>
                <a:latin typeface="Calibri" charset="0"/>
                <a:ea typeface="MS PGothic" charset="0"/>
                <a:cs typeface="MS PGothic" charset="0"/>
              </a:defRPr>
            </a:lvl8pPr>
            <a:lvl9pPr marL="3886200" indent="-228600" defTabSz="1252538" eaLnBrk="0" fontAlgn="base" hangingPunct="0">
              <a:spcBef>
                <a:spcPct val="0"/>
              </a:spcBef>
              <a:spcAft>
                <a:spcPct val="0"/>
              </a:spcAft>
              <a:defRPr sz="4900">
                <a:solidFill>
                  <a:schemeClr val="tx1"/>
                </a:solidFill>
                <a:latin typeface="Calibri" charset="0"/>
                <a:ea typeface="MS PGothic" charset="0"/>
                <a:cs typeface="MS PGothic" charset="0"/>
              </a:defRPr>
            </a:lvl9pPr>
          </a:lstStyle>
          <a:p>
            <a:pPr algn="ctr" eaLnBrk="1" hangingPunct="1"/>
            <a:r>
              <a:rPr lang="en-US" sz="3200" b="1" dirty="0">
                <a:solidFill>
                  <a:schemeClr val="accent2">
                    <a:lumMod val="75000"/>
                  </a:schemeClr>
                </a:solidFill>
              </a:rPr>
              <a:t>Title of Poster</a:t>
            </a:r>
          </a:p>
          <a:p>
            <a:pPr algn="ctr" eaLnBrk="1" hangingPunct="1"/>
            <a:r>
              <a:rPr lang="en-US" sz="3200" dirty="0">
                <a:solidFill>
                  <a:schemeClr val="tx2">
                    <a:lumMod val="75000"/>
                  </a:schemeClr>
                </a:solidFill>
              </a:rPr>
              <a:t>Authors names</a:t>
            </a:r>
          </a:p>
          <a:p>
            <a:pPr algn="ctr" eaLnBrk="1" hangingPunct="1"/>
            <a:r>
              <a:rPr lang="en-US" sz="3200" dirty="0"/>
              <a:t>Affiliations</a:t>
            </a:r>
          </a:p>
        </p:txBody>
      </p:sp>
      <p:sp>
        <p:nvSpPr>
          <p:cNvPr id="9" name="Rectangle 8"/>
          <p:cNvSpPr/>
          <p:nvPr/>
        </p:nvSpPr>
        <p:spPr>
          <a:xfrm>
            <a:off x="300038" y="7924213"/>
            <a:ext cx="8393112" cy="608012"/>
          </a:xfrm>
          <a:prstGeom prst="rect">
            <a:avLst/>
          </a:prstGeom>
          <a:solidFill>
            <a:srgbClr val="0070C0"/>
          </a:solidFill>
          <a:ln>
            <a:solidFill>
              <a:srgbClr val="0070C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1254008" eaLnBrk="1" fontAlgn="auto" hangingPunct="1">
              <a:spcBef>
                <a:spcPts val="0"/>
              </a:spcBef>
              <a:spcAft>
                <a:spcPts val="0"/>
              </a:spcAft>
              <a:defRPr/>
            </a:pPr>
            <a:r>
              <a:rPr lang="en-US" sz="3200" dirty="0">
                <a:latin typeface="Arial" panose="020B0604020202020204" pitchFamily="34" charset="0"/>
                <a:cs typeface="Arial" panose="020B0604020202020204" pitchFamily="34" charset="0"/>
              </a:rPr>
              <a:t>Methodology</a:t>
            </a:r>
          </a:p>
        </p:txBody>
      </p:sp>
      <p:sp>
        <p:nvSpPr>
          <p:cNvPr id="11" name="Rectangle 10"/>
          <p:cNvSpPr/>
          <p:nvPr/>
        </p:nvSpPr>
        <p:spPr>
          <a:xfrm>
            <a:off x="9567068" y="3826571"/>
            <a:ext cx="8393113" cy="608013"/>
          </a:xfrm>
          <a:prstGeom prst="rect">
            <a:avLst/>
          </a:prstGeom>
          <a:solidFill>
            <a:srgbClr val="0070C0"/>
          </a:solidFill>
          <a:ln>
            <a:solidFill>
              <a:srgbClr val="0070C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1254008" eaLnBrk="1" fontAlgn="auto" hangingPunct="1">
              <a:spcBef>
                <a:spcPts val="0"/>
              </a:spcBef>
              <a:spcAft>
                <a:spcPts val="0"/>
              </a:spcAft>
              <a:defRPr/>
            </a:pPr>
            <a:r>
              <a:rPr lang="en-US" sz="3200" dirty="0">
                <a:latin typeface="Arial" panose="020B0604020202020204" pitchFamily="34" charset="0"/>
                <a:cs typeface="Arial" panose="020B0604020202020204" pitchFamily="34" charset="0"/>
              </a:rPr>
              <a:t>Results</a:t>
            </a:r>
          </a:p>
        </p:txBody>
      </p:sp>
      <p:sp>
        <p:nvSpPr>
          <p:cNvPr id="13" name="Rectangle 12"/>
          <p:cNvSpPr/>
          <p:nvPr/>
        </p:nvSpPr>
        <p:spPr>
          <a:xfrm>
            <a:off x="18834100" y="3826572"/>
            <a:ext cx="8391525" cy="608013"/>
          </a:xfrm>
          <a:prstGeom prst="rect">
            <a:avLst/>
          </a:prstGeom>
          <a:solidFill>
            <a:srgbClr val="0070C0"/>
          </a:solidFill>
          <a:ln>
            <a:solidFill>
              <a:srgbClr val="0070C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1254008" eaLnBrk="1" fontAlgn="auto" hangingPunct="1">
              <a:spcBef>
                <a:spcPts val="0"/>
              </a:spcBef>
              <a:spcAft>
                <a:spcPts val="0"/>
              </a:spcAft>
              <a:defRPr/>
            </a:pPr>
            <a:r>
              <a:rPr lang="en-US" sz="3200" dirty="0">
                <a:latin typeface="Arial" panose="020B0604020202020204" pitchFamily="34" charset="0"/>
                <a:cs typeface="Arial" panose="020B0604020202020204" pitchFamily="34" charset="0"/>
              </a:rPr>
              <a:t>Summary/Conclusion</a:t>
            </a:r>
          </a:p>
        </p:txBody>
      </p:sp>
      <p:sp>
        <p:nvSpPr>
          <p:cNvPr id="15" name="Rectangle 14"/>
          <p:cNvSpPr/>
          <p:nvPr/>
        </p:nvSpPr>
        <p:spPr>
          <a:xfrm>
            <a:off x="18834099" y="11459269"/>
            <a:ext cx="8391525" cy="608013"/>
          </a:xfrm>
          <a:prstGeom prst="rect">
            <a:avLst/>
          </a:prstGeom>
          <a:solidFill>
            <a:srgbClr val="0070C0"/>
          </a:solidFill>
          <a:ln>
            <a:solidFill>
              <a:srgbClr val="0070C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defTabSz="1254008" eaLnBrk="1" fontAlgn="auto" hangingPunct="1">
              <a:spcBef>
                <a:spcPts val="0"/>
              </a:spcBef>
              <a:spcAft>
                <a:spcPts val="0"/>
              </a:spcAft>
              <a:defRPr/>
            </a:pPr>
            <a:r>
              <a:rPr lang="en-US" sz="3200" dirty="0">
                <a:latin typeface="Arial" panose="020B0604020202020204" pitchFamily="34" charset="0"/>
                <a:cs typeface="Arial" panose="020B0604020202020204" pitchFamily="34" charset="0"/>
              </a:rPr>
              <a:t>References</a:t>
            </a:r>
          </a:p>
        </p:txBody>
      </p:sp>
      <p:sp>
        <p:nvSpPr>
          <p:cNvPr id="4" name="TextBox 3"/>
          <p:cNvSpPr txBox="1"/>
          <p:nvPr/>
        </p:nvSpPr>
        <p:spPr>
          <a:xfrm>
            <a:off x="10759527" y="14707713"/>
            <a:ext cx="7155411" cy="369332"/>
          </a:xfrm>
          <a:prstGeom prst="rect">
            <a:avLst/>
          </a:prstGeom>
          <a:noFill/>
        </p:spPr>
        <p:txBody>
          <a:bodyPr wrap="square" rtlCol="0">
            <a:spAutoFit/>
          </a:bodyPr>
          <a:lstStyle/>
          <a:p>
            <a:pPr algn="ctr"/>
            <a:r>
              <a:rPr lang="en-US" sz="1800" b="1" dirty="0"/>
              <a:t>(Optional logos)</a:t>
            </a:r>
          </a:p>
        </p:txBody>
      </p:sp>
      <p:sp>
        <p:nvSpPr>
          <p:cNvPr id="5" name="Rectangle 4"/>
          <p:cNvSpPr/>
          <p:nvPr/>
        </p:nvSpPr>
        <p:spPr>
          <a:xfrm>
            <a:off x="0" y="0"/>
            <a:ext cx="27432000" cy="2867891"/>
          </a:xfrm>
          <a:prstGeom prst="rect">
            <a:avLst/>
          </a:prstGeom>
          <a:solidFill>
            <a:srgbClr val="0070C0"/>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a:ln>
                  <a:solidFill>
                    <a:srgbClr val="FFCC00"/>
                  </a:solidFill>
                </a:ln>
                <a:solidFill>
                  <a:srgbClr val="FFCC00"/>
                </a:solidFill>
                <a:latin typeface="Arial Black" panose="020B0A04020102020204" pitchFamily="34" charset="0"/>
              </a:rPr>
              <a:t>Title</a:t>
            </a:r>
          </a:p>
          <a:p>
            <a:pPr algn="ctr"/>
            <a:r>
              <a:rPr lang="en-US" sz="3600" dirty="0">
                <a:latin typeface="Arial Black" panose="020B0A04020102020204" pitchFamily="34" charset="0"/>
              </a:rPr>
              <a:t>Author Names</a:t>
            </a:r>
          </a:p>
          <a:p>
            <a:pPr algn="ctr"/>
            <a:r>
              <a:rPr lang="en-US" sz="3200" dirty="0">
                <a:latin typeface="Arial" panose="020B0604020202020204" pitchFamily="34" charset="0"/>
                <a:cs typeface="Arial" panose="020B0604020202020204" pitchFamily="34" charset="0"/>
              </a:rPr>
              <a:t>Affiliations</a:t>
            </a:r>
          </a:p>
        </p:txBody>
      </p:sp>
      <p:sp>
        <p:nvSpPr>
          <p:cNvPr id="6" name="Rectangle 5"/>
          <p:cNvSpPr/>
          <p:nvPr/>
        </p:nvSpPr>
        <p:spPr>
          <a:xfrm>
            <a:off x="0" y="2867891"/>
            <a:ext cx="27432000" cy="351559"/>
          </a:xfrm>
          <a:prstGeom prst="rect">
            <a:avLst/>
          </a:prstGeom>
          <a:solidFill>
            <a:srgbClr val="FFCC00"/>
          </a:solidFill>
          <a:ln>
            <a:solidFill>
              <a:srgbClr val="FFCC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112" name="Picture 26" descr="SLHS 11001 Saint Lukes health system color.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837349" y="15314221"/>
            <a:ext cx="3411858" cy="9009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CMH_Kansas_City_blue_cmyk-small.eps"/>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131628" y="15377984"/>
            <a:ext cx="3641102" cy="756462"/>
          </a:xfrm>
          <a:prstGeom prst="rect">
            <a:avLst/>
          </a:prstGeom>
        </p:spPr>
      </p:pic>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672978" y="15469209"/>
            <a:ext cx="2725345" cy="745979"/>
          </a:xfrm>
          <a:prstGeom prst="rect">
            <a:avLst/>
          </a:prstGeom>
        </p:spPr>
      </p:pic>
      <p:pic>
        <p:nvPicPr>
          <p:cNvPr id="23" name="Picture 2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81065" y="15415660"/>
            <a:ext cx="4345077" cy="735766"/>
          </a:xfrm>
          <a:prstGeom prst="rect">
            <a:avLst/>
          </a:prstGeom>
        </p:spPr>
      </p:pic>
      <p:pic>
        <p:nvPicPr>
          <p:cNvPr id="24" name="Picture 2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345392" y="15376764"/>
            <a:ext cx="1946912" cy="838423"/>
          </a:xfrm>
          <a:prstGeom prst="rect">
            <a:avLst/>
          </a:prstGeom>
        </p:spPr>
      </p:pic>
      <p:pic>
        <p:nvPicPr>
          <p:cNvPr id="27" name="Picture 26">
            <a:extLst>
              <a:ext uri="{FF2B5EF4-FFF2-40B4-BE49-F238E27FC236}">
                <a16:creationId xmlns:a16="http://schemas.microsoft.com/office/drawing/2014/main" id="{CB93B360-EDA2-2447-975B-73E776130154}"/>
              </a:ext>
            </a:extLst>
          </p:cNvPr>
          <p:cNvPicPr>
            <a:picLocks noChangeAspect="1"/>
          </p:cNvPicPr>
          <p:nvPr/>
        </p:nvPicPr>
        <p:blipFill>
          <a:blip r:embed="rId8"/>
          <a:stretch>
            <a:fillRect/>
          </a:stretch>
        </p:blipFill>
        <p:spPr>
          <a:xfrm>
            <a:off x="7458557" y="15377984"/>
            <a:ext cx="2276982" cy="773441"/>
          </a:xfrm>
          <a:prstGeom prst="rect">
            <a:avLst/>
          </a:prstGeom>
        </p:spPr>
      </p:pic>
      <p:pic>
        <p:nvPicPr>
          <p:cNvPr id="21" name="Picture 20">
            <a:extLst>
              <a:ext uri="{FF2B5EF4-FFF2-40B4-BE49-F238E27FC236}">
                <a16:creationId xmlns:a16="http://schemas.microsoft.com/office/drawing/2014/main" id="{7322CFD8-BE63-0E47-81AC-3B2BFAC76E43}"/>
              </a:ext>
            </a:extLst>
          </p:cNvPr>
          <p:cNvPicPr>
            <a:picLocks noChangeAspect="1"/>
          </p:cNvPicPr>
          <p:nvPr/>
        </p:nvPicPr>
        <p:blipFill>
          <a:blip r:embed="rId9"/>
          <a:stretch>
            <a:fillRect/>
          </a:stretch>
        </p:blipFill>
        <p:spPr>
          <a:xfrm>
            <a:off x="1557267" y="691386"/>
            <a:ext cx="5290573" cy="1217302"/>
          </a:xfrm>
          <a:prstGeom prst="rect">
            <a:avLst/>
          </a:prstGeom>
        </p:spPr>
      </p:pic>
      <p:pic>
        <p:nvPicPr>
          <p:cNvPr id="7" name="Picture 6">
            <a:extLst>
              <a:ext uri="{FF2B5EF4-FFF2-40B4-BE49-F238E27FC236}">
                <a16:creationId xmlns:a16="http://schemas.microsoft.com/office/drawing/2014/main" id="{7A877419-A8A4-4643-A8B8-4E1E1C53E8F5}"/>
              </a:ext>
            </a:extLst>
          </p:cNvPr>
          <p:cNvPicPr>
            <a:picLocks noChangeAspect="1"/>
          </p:cNvPicPr>
          <p:nvPr/>
        </p:nvPicPr>
        <p:blipFill>
          <a:blip r:embed="rId10"/>
          <a:stretch>
            <a:fillRect/>
          </a:stretch>
        </p:blipFill>
        <p:spPr>
          <a:xfrm>
            <a:off x="20694316" y="675429"/>
            <a:ext cx="5002106" cy="1389474"/>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Content Placeholder 2"/>
          <p:cNvSpPr txBox="1">
            <a:spLocks/>
          </p:cNvSpPr>
          <p:nvPr/>
        </p:nvSpPr>
        <p:spPr bwMode="auto">
          <a:xfrm>
            <a:off x="768927" y="4668981"/>
            <a:ext cx="26101964" cy="89638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250802" tIns="125401" rIns="250802" bIns="125401" numCol="1" anchor="t" anchorCtr="0" compatLnSpc="1">
            <a:prstTxWarp prst="textNoShape">
              <a:avLst/>
            </a:prstTxWarp>
          </a:bodyPr>
          <a:lstStyle>
            <a:lvl1pPr marL="0" indent="0" algn="ctr" defTabSz="1252538" rtl="0" eaLnBrk="1" fontAlgn="base" hangingPunct="1">
              <a:spcBef>
                <a:spcPct val="20000"/>
              </a:spcBef>
              <a:spcAft>
                <a:spcPct val="0"/>
              </a:spcAft>
              <a:buFont typeface="Arial" charset="0"/>
              <a:buNone/>
              <a:defRPr sz="8800" kern="1200">
                <a:solidFill>
                  <a:schemeClr val="tx1">
                    <a:tint val="75000"/>
                  </a:schemeClr>
                </a:solidFill>
                <a:latin typeface="+mn-lt"/>
                <a:ea typeface="MS PGothic" panose="020B0600070205080204" pitchFamily="34" charset="-128"/>
                <a:cs typeface="MS PGothic" charset="0"/>
              </a:defRPr>
            </a:lvl1pPr>
            <a:lvl2pPr marL="1254008" indent="0" algn="ctr" defTabSz="1252538" rtl="0" eaLnBrk="1" fontAlgn="base" hangingPunct="1">
              <a:spcBef>
                <a:spcPct val="20000"/>
              </a:spcBef>
              <a:spcAft>
                <a:spcPct val="0"/>
              </a:spcAft>
              <a:buFont typeface="Arial" charset="0"/>
              <a:buNone/>
              <a:defRPr sz="7700" kern="1200">
                <a:solidFill>
                  <a:schemeClr val="tx1">
                    <a:tint val="75000"/>
                  </a:schemeClr>
                </a:solidFill>
                <a:latin typeface="+mn-lt"/>
                <a:ea typeface="MS PGothic" panose="020B0600070205080204" pitchFamily="34" charset="-128"/>
                <a:cs typeface="MS PGothic" charset="0"/>
              </a:defRPr>
            </a:lvl2pPr>
            <a:lvl3pPr marL="2508016" indent="0" algn="ctr" defTabSz="1252538" rtl="0" eaLnBrk="1" fontAlgn="base" hangingPunct="1">
              <a:spcBef>
                <a:spcPct val="20000"/>
              </a:spcBef>
              <a:spcAft>
                <a:spcPct val="0"/>
              </a:spcAft>
              <a:buFont typeface="Arial" charset="0"/>
              <a:buNone/>
              <a:defRPr sz="6600" kern="1200">
                <a:solidFill>
                  <a:schemeClr val="tx1">
                    <a:tint val="75000"/>
                  </a:schemeClr>
                </a:solidFill>
                <a:latin typeface="+mn-lt"/>
                <a:ea typeface="MS PGothic" panose="020B0600070205080204" pitchFamily="34" charset="-128"/>
                <a:cs typeface="MS PGothic" charset="0"/>
              </a:defRPr>
            </a:lvl3pPr>
            <a:lvl4pPr marL="3762024" indent="0" algn="ctr" defTabSz="1252538" rtl="0" eaLnBrk="1" fontAlgn="base" hangingPunct="1">
              <a:spcBef>
                <a:spcPct val="20000"/>
              </a:spcBef>
              <a:spcAft>
                <a:spcPct val="0"/>
              </a:spcAft>
              <a:buFont typeface="Arial" charset="0"/>
              <a:buNone/>
              <a:defRPr sz="5500" kern="1200">
                <a:solidFill>
                  <a:schemeClr val="tx1">
                    <a:tint val="75000"/>
                  </a:schemeClr>
                </a:solidFill>
                <a:latin typeface="+mn-lt"/>
                <a:ea typeface="MS PGothic" panose="020B0600070205080204" pitchFamily="34" charset="-128"/>
                <a:cs typeface="MS PGothic" charset="0"/>
              </a:defRPr>
            </a:lvl4pPr>
            <a:lvl5pPr marL="5016033" indent="0" algn="ctr" defTabSz="1252538" rtl="0" eaLnBrk="1" fontAlgn="base" hangingPunct="1">
              <a:spcBef>
                <a:spcPct val="20000"/>
              </a:spcBef>
              <a:spcAft>
                <a:spcPct val="0"/>
              </a:spcAft>
              <a:buFont typeface="Arial" charset="0"/>
              <a:buNone/>
              <a:defRPr sz="5500" kern="1200">
                <a:solidFill>
                  <a:schemeClr val="tx1">
                    <a:tint val="75000"/>
                  </a:schemeClr>
                </a:solidFill>
                <a:latin typeface="+mn-lt"/>
                <a:ea typeface="MS PGothic" panose="020B0600070205080204" pitchFamily="34" charset="-128"/>
                <a:cs typeface="MS PGothic" charset="0"/>
              </a:defRPr>
            </a:lvl5pPr>
            <a:lvl6pPr marL="6270041" indent="0" algn="ctr" defTabSz="1254008" rtl="0" eaLnBrk="1" latinLnBrk="0" hangingPunct="1">
              <a:spcBef>
                <a:spcPct val="20000"/>
              </a:spcBef>
              <a:buFont typeface="Arial"/>
              <a:buNone/>
              <a:defRPr sz="5500" kern="1200">
                <a:solidFill>
                  <a:schemeClr val="tx1">
                    <a:tint val="75000"/>
                  </a:schemeClr>
                </a:solidFill>
                <a:latin typeface="+mn-lt"/>
                <a:ea typeface="+mn-ea"/>
                <a:cs typeface="+mn-cs"/>
              </a:defRPr>
            </a:lvl6pPr>
            <a:lvl7pPr marL="7524049" indent="0" algn="ctr" defTabSz="1254008" rtl="0" eaLnBrk="1" latinLnBrk="0" hangingPunct="1">
              <a:spcBef>
                <a:spcPct val="20000"/>
              </a:spcBef>
              <a:buFont typeface="Arial"/>
              <a:buNone/>
              <a:defRPr sz="5500" kern="1200">
                <a:solidFill>
                  <a:schemeClr val="tx1">
                    <a:tint val="75000"/>
                  </a:schemeClr>
                </a:solidFill>
                <a:latin typeface="+mn-lt"/>
                <a:ea typeface="+mn-ea"/>
                <a:cs typeface="+mn-cs"/>
              </a:defRPr>
            </a:lvl7pPr>
            <a:lvl8pPr marL="8778057" indent="0" algn="ctr" defTabSz="1254008" rtl="0" eaLnBrk="1" latinLnBrk="0" hangingPunct="1">
              <a:spcBef>
                <a:spcPct val="20000"/>
              </a:spcBef>
              <a:buFont typeface="Arial"/>
              <a:buNone/>
              <a:defRPr sz="5500" kern="1200">
                <a:solidFill>
                  <a:schemeClr val="tx1">
                    <a:tint val="75000"/>
                  </a:schemeClr>
                </a:solidFill>
                <a:latin typeface="+mn-lt"/>
                <a:ea typeface="+mn-ea"/>
                <a:cs typeface="+mn-cs"/>
              </a:defRPr>
            </a:lvl8pPr>
            <a:lvl9pPr marL="10032065" indent="0" algn="ctr" defTabSz="1254008" rtl="0" eaLnBrk="1" latinLnBrk="0" hangingPunct="1">
              <a:spcBef>
                <a:spcPct val="20000"/>
              </a:spcBef>
              <a:buFont typeface="Arial"/>
              <a:buNone/>
              <a:defRPr sz="55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Please do not change the font size, color, or background color of the template.  </a:t>
            </a:r>
            <a:r>
              <a:rPr lang="en-US" sz="3200" dirty="0">
                <a:solidFill>
                  <a:srgbClr val="FF0000"/>
                </a:solidFill>
                <a:latin typeface="Arial" panose="020B0604020202020204" pitchFamily="34" charset="0"/>
                <a:cs typeface="Arial" panose="020B0604020202020204" pitchFamily="34" charset="0"/>
              </a:rPr>
              <a:t>You must use this template.</a:t>
            </a:r>
          </a:p>
          <a:p>
            <a:pPr marL="457200" indent="-457200" algn="l">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You can change the section headings or delete them in order to best present your research. For example, you may decide to delete the summary section. </a:t>
            </a:r>
          </a:p>
          <a:p>
            <a:pPr marL="457200" indent="-457200" algn="l">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You can change the size of each section box for pictures/graphs, etc. However, all section headings need to be in alignment with each other. For example, you </a:t>
            </a:r>
            <a:r>
              <a:rPr lang="en-US" sz="3200">
                <a:solidFill>
                  <a:schemeClr val="tx1"/>
                </a:solidFill>
                <a:latin typeface="Arial" panose="020B0604020202020204" pitchFamily="34" charset="0"/>
                <a:cs typeface="Arial" panose="020B0604020202020204" pitchFamily="34" charset="0"/>
              </a:rPr>
              <a:t>can move </a:t>
            </a:r>
            <a:r>
              <a:rPr lang="en-US" sz="3200" dirty="0">
                <a:solidFill>
                  <a:schemeClr val="tx1"/>
                </a:solidFill>
                <a:latin typeface="Arial" panose="020B0604020202020204" pitchFamily="34" charset="0"/>
                <a:cs typeface="Arial" panose="020B0604020202020204" pitchFamily="34" charset="0"/>
              </a:rPr>
              <a:t>the credits section further down on the template, and expand the conclusion section.</a:t>
            </a:r>
          </a:p>
          <a:p>
            <a:pPr marL="457200" indent="-457200" algn="l">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Please list yourself as the first author.</a:t>
            </a:r>
          </a:p>
          <a:p>
            <a:pPr marL="457200" indent="-457200" algn="l">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Remove credentials (e.g., Ph.D., M.D., MS3, etc.) as we are not able to verify and confirm the accuracy in this short time frame. It is fine to identify individuals with institutions – e.g., Jane Doe,</a:t>
            </a:r>
            <a:r>
              <a:rPr lang="en-US" sz="3200" baseline="30000" dirty="0">
                <a:solidFill>
                  <a:schemeClr val="tx1"/>
                </a:solidFill>
                <a:latin typeface="Arial" panose="020B0604020202020204" pitchFamily="34" charset="0"/>
                <a:cs typeface="Arial" panose="020B0604020202020204" pitchFamily="34" charset="0"/>
              </a:rPr>
              <a:t>1</a:t>
            </a:r>
            <a:r>
              <a:rPr lang="en-US" sz="3200" dirty="0">
                <a:solidFill>
                  <a:schemeClr val="tx1"/>
                </a:solidFill>
                <a:latin typeface="Arial" panose="020B0604020202020204" pitchFamily="34" charset="0"/>
                <a:cs typeface="Arial" panose="020B0604020202020204" pitchFamily="34" charset="0"/>
              </a:rPr>
              <a:t> Sam Smith</a:t>
            </a:r>
            <a:r>
              <a:rPr lang="en-US" sz="3200" baseline="30000" dirty="0">
                <a:solidFill>
                  <a:schemeClr val="tx1"/>
                </a:solidFill>
                <a:latin typeface="Arial" panose="020B0604020202020204" pitchFamily="34" charset="0"/>
                <a:cs typeface="Arial" panose="020B0604020202020204" pitchFamily="34" charset="0"/>
              </a:rPr>
              <a:t>2</a:t>
            </a:r>
            <a:r>
              <a:rPr lang="en-US" sz="3200" dirty="0">
                <a:solidFill>
                  <a:schemeClr val="tx1"/>
                </a:solidFill>
                <a:latin typeface="Arial" panose="020B0604020202020204" pitchFamily="34" charset="0"/>
                <a:cs typeface="Arial" panose="020B0604020202020204" pitchFamily="34" charset="0"/>
              </a:rPr>
              <a:t> </a:t>
            </a:r>
          </a:p>
          <a:p>
            <a:pPr algn="l"/>
            <a:r>
              <a:rPr lang="en-US" sz="3200" dirty="0">
                <a:solidFill>
                  <a:schemeClr val="tx1"/>
                </a:solidFill>
                <a:latin typeface="Arial" panose="020B0604020202020204" pitchFamily="34" charset="0"/>
                <a:cs typeface="Arial" panose="020B0604020202020204" pitchFamily="34" charset="0"/>
              </a:rPr>
              <a:t>	1-University of Missouri-Kansas City School of Medicine 2-Truman Medical Center</a:t>
            </a:r>
          </a:p>
          <a:p>
            <a:pPr marL="457200" indent="-457200" algn="l">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It is preferred to spell out “University of Missouri-Kansas City School of Medicine.” </a:t>
            </a:r>
          </a:p>
          <a:p>
            <a:pPr marL="457200" indent="-457200" algn="l">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Addresses and dept. names often take up too much space in the header; do not include them.</a:t>
            </a:r>
          </a:p>
          <a:p>
            <a:pPr marL="457200" indent="-457200" algn="l">
              <a:buFont typeface="Arial" panose="020B0604020202020204" pitchFamily="34" charset="0"/>
              <a:buChar char="•"/>
            </a:pPr>
            <a:r>
              <a:rPr lang="en-US" sz="3200" dirty="0">
                <a:solidFill>
                  <a:srgbClr val="FF0000"/>
                </a:solidFill>
                <a:latin typeface="Arial" panose="020B0604020202020204" pitchFamily="34" charset="0"/>
                <a:cs typeface="Arial" panose="020B0604020202020204" pitchFamily="34" charset="0"/>
              </a:rPr>
              <a:t>Do NOT Resize</a:t>
            </a:r>
            <a:r>
              <a:rPr lang="en-US" sz="3200" dirty="0">
                <a:solidFill>
                  <a:schemeClr val="tx1"/>
                </a:solidFill>
                <a:latin typeface="Arial" panose="020B0604020202020204" pitchFamily="34" charset="0"/>
                <a:cs typeface="Arial" panose="020B0604020202020204" pitchFamily="34" charset="0"/>
              </a:rPr>
              <a:t> </a:t>
            </a:r>
            <a:r>
              <a:rPr lang="en-US" sz="3200" dirty="0">
                <a:solidFill>
                  <a:srgbClr val="FF0000"/>
                </a:solidFill>
                <a:latin typeface="Arial" panose="020B0604020202020204" pitchFamily="34" charset="0"/>
                <a:cs typeface="Arial" panose="020B0604020202020204" pitchFamily="34" charset="0"/>
              </a:rPr>
              <a:t>the template. </a:t>
            </a:r>
            <a:r>
              <a:rPr lang="en-US" sz="3200" dirty="0">
                <a:solidFill>
                  <a:schemeClr val="tx1"/>
                </a:solidFill>
                <a:latin typeface="Arial" panose="020B0604020202020204" pitchFamily="34" charset="0"/>
                <a:cs typeface="Arial" panose="020B0604020202020204" pitchFamily="34" charset="0"/>
              </a:rPr>
              <a:t>Template is sized accurately for printing. We print your poster for you.</a:t>
            </a:r>
          </a:p>
          <a:p>
            <a:pPr marL="457200" indent="-457200" algn="l">
              <a:buFont typeface="Arial" panose="020B0604020202020204" pitchFamily="34" charset="0"/>
              <a:buChar char="•"/>
            </a:pPr>
            <a:r>
              <a:rPr lang="en-US" sz="3200" dirty="0">
                <a:solidFill>
                  <a:schemeClr val="tx1"/>
                </a:solidFill>
                <a:latin typeface="Arial" panose="020B0604020202020204" pitchFamily="34" charset="0"/>
                <a:cs typeface="Arial" panose="020B0604020202020204" pitchFamily="34" charset="0"/>
              </a:rPr>
              <a:t>Please include logos for all involved institutions. If you are not sure of the logo(s) to use, email us at </a:t>
            </a:r>
            <a:r>
              <a:rPr lang="en-US" sz="3200" dirty="0">
                <a:solidFill>
                  <a:schemeClr val="tx1"/>
                </a:solidFill>
                <a:latin typeface="Arial" panose="020B0604020202020204" pitchFamily="34" charset="0"/>
                <a:cs typeface="Arial" panose="020B0604020202020204" pitchFamily="34" charset="0"/>
                <a:hlinkClick r:id="rId3"/>
              </a:rPr>
              <a:t>somresearch@umkc.edu</a:t>
            </a:r>
            <a:endParaRPr lang="en-US" sz="3200" dirty="0">
              <a:solidFill>
                <a:schemeClr val="tx1"/>
              </a:solidFill>
              <a:latin typeface="Arial" panose="020B0604020202020204" pitchFamily="34" charset="0"/>
              <a:cs typeface="Arial" panose="020B0604020202020204" pitchFamily="34" charset="0"/>
            </a:endParaRPr>
          </a:p>
          <a:p>
            <a:pPr algn="l"/>
            <a:endParaRPr lang="en-US" sz="3200" dirty="0">
              <a:solidFill>
                <a:schemeClr val="tx1"/>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22F05078-1893-B240-A273-AB59D3355725}"/>
              </a:ext>
            </a:extLst>
          </p:cNvPr>
          <p:cNvPicPr>
            <a:picLocks noChangeAspect="1"/>
          </p:cNvPicPr>
          <p:nvPr/>
        </p:nvPicPr>
        <p:blipFill>
          <a:blip r:embed="rId4"/>
          <a:stretch>
            <a:fillRect/>
          </a:stretch>
        </p:blipFill>
        <p:spPr>
          <a:xfrm>
            <a:off x="13258800" y="8102600"/>
            <a:ext cx="914400" cy="254000"/>
          </a:xfrm>
          <a:prstGeom prst="rect">
            <a:avLst/>
          </a:prstGeom>
        </p:spPr>
      </p:pic>
      <p:sp>
        <p:nvSpPr>
          <p:cNvPr id="10" name="TextBox 5">
            <a:extLst>
              <a:ext uri="{FF2B5EF4-FFF2-40B4-BE49-F238E27FC236}">
                <a16:creationId xmlns:a16="http://schemas.microsoft.com/office/drawing/2014/main" id="{97394EBB-64D5-B143-B732-18DE749547C9}"/>
              </a:ext>
            </a:extLst>
          </p:cNvPr>
          <p:cNvSpPr txBox="1">
            <a:spLocks noChangeArrowheads="1"/>
          </p:cNvSpPr>
          <p:nvPr/>
        </p:nvSpPr>
        <p:spPr bwMode="auto">
          <a:xfrm>
            <a:off x="3684588" y="573088"/>
            <a:ext cx="20069175" cy="1568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4900">
                <a:solidFill>
                  <a:schemeClr val="tx1"/>
                </a:solidFill>
                <a:latin typeface="Calibri" charset="0"/>
                <a:ea typeface="MS PGothic" charset="0"/>
                <a:cs typeface="MS PGothic" charset="0"/>
              </a:defRPr>
            </a:lvl1pPr>
            <a:lvl2pPr marL="742950" indent="-285750">
              <a:defRPr sz="4900">
                <a:solidFill>
                  <a:schemeClr val="tx1"/>
                </a:solidFill>
                <a:latin typeface="Calibri" charset="0"/>
                <a:ea typeface="MS PGothic" charset="0"/>
                <a:cs typeface="MS PGothic" charset="0"/>
              </a:defRPr>
            </a:lvl2pPr>
            <a:lvl3pPr marL="1143000" indent="-228600">
              <a:defRPr sz="4900">
                <a:solidFill>
                  <a:schemeClr val="tx1"/>
                </a:solidFill>
                <a:latin typeface="Calibri" charset="0"/>
                <a:ea typeface="MS PGothic" charset="0"/>
                <a:cs typeface="MS PGothic" charset="0"/>
              </a:defRPr>
            </a:lvl3pPr>
            <a:lvl4pPr marL="1600200" indent="-228600">
              <a:defRPr sz="4900">
                <a:solidFill>
                  <a:schemeClr val="tx1"/>
                </a:solidFill>
                <a:latin typeface="Calibri" charset="0"/>
                <a:ea typeface="MS PGothic" charset="0"/>
                <a:cs typeface="MS PGothic" charset="0"/>
              </a:defRPr>
            </a:lvl4pPr>
            <a:lvl5pPr marL="2057400" indent="-228600">
              <a:defRPr sz="4900">
                <a:solidFill>
                  <a:schemeClr val="tx1"/>
                </a:solidFill>
                <a:latin typeface="Calibri" charset="0"/>
                <a:ea typeface="MS PGothic" charset="0"/>
                <a:cs typeface="MS PGothic" charset="0"/>
              </a:defRPr>
            </a:lvl5pPr>
            <a:lvl6pPr marL="2514600" indent="-228600" defTabSz="1252538" eaLnBrk="0" fontAlgn="base" hangingPunct="0">
              <a:spcBef>
                <a:spcPct val="0"/>
              </a:spcBef>
              <a:spcAft>
                <a:spcPct val="0"/>
              </a:spcAft>
              <a:defRPr sz="4900">
                <a:solidFill>
                  <a:schemeClr val="tx1"/>
                </a:solidFill>
                <a:latin typeface="Calibri" charset="0"/>
                <a:ea typeface="MS PGothic" charset="0"/>
                <a:cs typeface="MS PGothic" charset="0"/>
              </a:defRPr>
            </a:lvl6pPr>
            <a:lvl7pPr marL="2971800" indent="-228600" defTabSz="1252538" eaLnBrk="0" fontAlgn="base" hangingPunct="0">
              <a:spcBef>
                <a:spcPct val="0"/>
              </a:spcBef>
              <a:spcAft>
                <a:spcPct val="0"/>
              </a:spcAft>
              <a:defRPr sz="4900">
                <a:solidFill>
                  <a:schemeClr val="tx1"/>
                </a:solidFill>
                <a:latin typeface="Calibri" charset="0"/>
                <a:ea typeface="MS PGothic" charset="0"/>
                <a:cs typeface="MS PGothic" charset="0"/>
              </a:defRPr>
            </a:lvl7pPr>
            <a:lvl8pPr marL="3429000" indent="-228600" defTabSz="1252538" eaLnBrk="0" fontAlgn="base" hangingPunct="0">
              <a:spcBef>
                <a:spcPct val="0"/>
              </a:spcBef>
              <a:spcAft>
                <a:spcPct val="0"/>
              </a:spcAft>
              <a:defRPr sz="4900">
                <a:solidFill>
                  <a:schemeClr val="tx1"/>
                </a:solidFill>
                <a:latin typeface="Calibri" charset="0"/>
                <a:ea typeface="MS PGothic" charset="0"/>
                <a:cs typeface="MS PGothic" charset="0"/>
              </a:defRPr>
            </a:lvl8pPr>
            <a:lvl9pPr marL="3886200" indent="-228600" defTabSz="1252538" eaLnBrk="0" fontAlgn="base" hangingPunct="0">
              <a:spcBef>
                <a:spcPct val="0"/>
              </a:spcBef>
              <a:spcAft>
                <a:spcPct val="0"/>
              </a:spcAft>
              <a:defRPr sz="4900">
                <a:solidFill>
                  <a:schemeClr val="tx1"/>
                </a:solidFill>
                <a:latin typeface="Calibri" charset="0"/>
                <a:ea typeface="MS PGothic" charset="0"/>
                <a:cs typeface="MS PGothic" charset="0"/>
              </a:defRPr>
            </a:lvl9pPr>
          </a:lstStyle>
          <a:p>
            <a:pPr algn="ctr" eaLnBrk="1" hangingPunct="1"/>
            <a:r>
              <a:rPr lang="en-US" sz="3200" b="1" dirty="0">
                <a:solidFill>
                  <a:schemeClr val="accent2">
                    <a:lumMod val="75000"/>
                  </a:schemeClr>
                </a:solidFill>
              </a:rPr>
              <a:t>Title of Poster</a:t>
            </a:r>
          </a:p>
          <a:p>
            <a:pPr algn="ctr" eaLnBrk="1" hangingPunct="1"/>
            <a:r>
              <a:rPr lang="en-US" sz="3200" dirty="0">
                <a:solidFill>
                  <a:schemeClr val="tx2">
                    <a:lumMod val="75000"/>
                  </a:schemeClr>
                </a:solidFill>
              </a:rPr>
              <a:t>Authors names</a:t>
            </a:r>
          </a:p>
          <a:p>
            <a:pPr algn="ctr" eaLnBrk="1" hangingPunct="1"/>
            <a:r>
              <a:rPr lang="en-US" sz="3200" dirty="0"/>
              <a:t>Affiliations</a:t>
            </a:r>
          </a:p>
        </p:txBody>
      </p:sp>
      <p:sp>
        <p:nvSpPr>
          <p:cNvPr id="11" name="Rectangle 10">
            <a:extLst>
              <a:ext uri="{FF2B5EF4-FFF2-40B4-BE49-F238E27FC236}">
                <a16:creationId xmlns:a16="http://schemas.microsoft.com/office/drawing/2014/main" id="{D941D0C5-B5B7-CD41-A26A-3D615565C760}"/>
              </a:ext>
            </a:extLst>
          </p:cNvPr>
          <p:cNvSpPr/>
          <p:nvPr/>
        </p:nvSpPr>
        <p:spPr>
          <a:xfrm>
            <a:off x="0" y="0"/>
            <a:ext cx="27432000" cy="2867891"/>
          </a:xfrm>
          <a:prstGeom prst="rect">
            <a:avLst/>
          </a:prstGeom>
          <a:solidFill>
            <a:srgbClr val="0070C0"/>
          </a:solidFill>
          <a:ln>
            <a:solidFill>
              <a:srgbClr val="0070C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4000" dirty="0">
              <a:ln>
                <a:solidFill>
                  <a:srgbClr val="FFCC00"/>
                </a:solidFill>
              </a:ln>
              <a:solidFill>
                <a:srgbClr val="FFCC00"/>
              </a:solidFill>
              <a:latin typeface="Arial Black" panose="020B0A04020102020204" pitchFamily="34" charset="0"/>
            </a:endParaRPr>
          </a:p>
          <a:p>
            <a:pPr algn="ctr"/>
            <a:r>
              <a:rPr lang="en-US" sz="3600" dirty="0">
                <a:latin typeface="Arial Black" panose="020B0A04020102020204" pitchFamily="34" charset="0"/>
              </a:rPr>
              <a:t>Instructions</a:t>
            </a:r>
          </a:p>
          <a:p>
            <a:pPr algn="ctr"/>
            <a:endParaRPr lang="en-US" sz="3600" dirty="0">
              <a:latin typeface="Arial Black" panose="020B0A04020102020204" pitchFamily="34" charset="0"/>
            </a:endParaRPr>
          </a:p>
        </p:txBody>
      </p:sp>
      <p:sp>
        <p:nvSpPr>
          <p:cNvPr id="13" name="Rectangle 12">
            <a:extLst>
              <a:ext uri="{FF2B5EF4-FFF2-40B4-BE49-F238E27FC236}">
                <a16:creationId xmlns:a16="http://schemas.microsoft.com/office/drawing/2014/main" id="{2BDC203A-D3A1-7349-9355-081536C95264}"/>
              </a:ext>
            </a:extLst>
          </p:cNvPr>
          <p:cNvSpPr/>
          <p:nvPr/>
        </p:nvSpPr>
        <p:spPr>
          <a:xfrm>
            <a:off x="0" y="2867891"/>
            <a:ext cx="27432000" cy="351559"/>
          </a:xfrm>
          <a:prstGeom prst="rect">
            <a:avLst/>
          </a:prstGeom>
          <a:solidFill>
            <a:srgbClr val="FFCC00"/>
          </a:solidFill>
          <a:ln>
            <a:solidFill>
              <a:srgbClr val="FFCC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4" name="Picture 13">
            <a:extLst>
              <a:ext uri="{FF2B5EF4-FFF2-40B4-BE49-F238E27FC236}">
                <a16:creationId xmlns:a16="http://schemas.microsoft.com/office/drawing/2014/main" id="{A85FA642-EA22-E640-91A5-1AF953BF8864}"/>
              </a:ext>
            </a:extLst>
          </p:cNvPr>
          <p:cNvPicPr>
            <a:picLocks noChangeAspect="1"/>
          </p:cNvPicPr>
          <p:nvPr/>
        </p:nvPicPr>
        <p:blipFill>
          <a:blip r:embed="rId5"/>
          <a:stretch>
            <a:fillRect/>
          </a:stretch>
        </p:blipFill>
        <p:spPr>
          <a:xfrm>
            <a:off x="1557267" y="691386"/>
            <a:ext cx="5290573" cy="1217302"/>
          </a:xfrm>
          <a:prstGeom prst="rect">
            <a:avLst/>
          </a:prstGeom>
        </p:spPr>
      </p:pic>
      <p:pic>
        <p:nvPicPr>
          <p:cNvPr id="15" name="Picture 14">
            <a:extLst>
              <a:ext uri="{FF2B5EF4-FFF2-40B4-BE49-F238E27FC236}">
                <a16:creationId xmlns:a16="http://schemas.microsoft.com/office/drawing/2014/main" id="{2223CBC6-59FA-6847-9C0B-07EDF76630A5}"/>
              </a:ext>
            </a:extLst>
          </p:cNvPr>
          <p:cNvPicPr>
            <a:picLocks noChangeAspect="1"/>
          </p:cNvPicPr>
          <p:nvPr/>
        </p:nvPicPr>
        <p:blipFill>
          <a:blip r:embed="rId6"/>
          <a:stretch>
            <a:fillRect/>
          </a:stretch>
        </p:blipFill>
        <p:spPr>
          <a:xfrm>
            <a:off x="20694316" y="675429"/>
            <a:ext cx="5002106" cy="1389474"/>
          </a:xfrm>
          <a:prstGeom prst="rect">
            <a:avLst/>
          </a:prstGeom>
        </p:spPr>
      </p:pic>
    </p:spTree>
    <p:extLst>
      <p:ext uri="{BB962C8B-B14F-4D97-AF65-F5344CB8AC3E}">
        <p14:creationId xmlns:p14="http://schemas.microsoft.com/office/powerpoint/2010/main" val="1357828622"/>
      </p:ext>
    </p:extLst>
  </p:cSld>
  <p:clrMapOvr>
    <a:masterClrMapping/>
  </p:clrMapOvr>
</p:sld>
</file>

<file path=ppt/theme/theme1.xml><?xml version="1.0" encoding="utf-8"?>
<a:theme xmlns:a="http://schemas.openxmlformats.org/drawingml/2006/main" name="ResearchSummit2015Poster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ResearchSummit_Template-2016</Template>
  <TotalTime>949</TotalTime>
  <Words>262</Words>
  <Application>Microsoft Macintosh PowerPoint</Application>
  <PresentationFormat>Custom</PresentationFormat>
  <Paragraphs>31</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MS PGothic</vt:lpstr>
      <vt:lpstr>MS PGothic</vt:lpstr>
      <vt:lpstr>Arial</vt:lpstr>
      <vt:lpstr>Arial Black</vt:lpstr>
      <vt:lpstr>Calibri</vt:lpstr>
      <vt:lpstr>ResearchSummit2015PosterTemplate</vt:lpstr>
      <vt:lpstr>PowerPoint Presentation</vt:lpstr>
      <vt:lpstr>PowerPoint Presentation</vt:lpstr>
    </vt:vector>
  </TitlesOfParts>
  <Manager>Hecker, Mark</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ResearchSummit 2016</dc:subject>
  <dc:creator>Drerup, Courtney</dc:creator>
  <cp:keywords/>
  <dc:description/>
  <cp:lastModifiedBy>Microsoft Office User</cp:lastModifiedBy>
  <cp:revision>31</cp:revision>
  <cp:lastPrinted>2018-09-07T16:49:07Z</cp:lastPrinted>
  <dcterms:created xsi:type="dcterms:W3CDTF">2016-06-09T17:14:55Z</dcterms:created>
  <dcterms:modified xsi:type="dcterms:W3CDTF">2018-10-18T16:19:41Z</dcterms:modified>
  <cp:category/>
</cp:coreProperties>
</file>